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3" r:id="rId4"/>
    <p:sldId id="264" r:id="rId5"/>
    <p:sldId id="265" r:id="rId6"/>
    <p:sldId id="260" r:id="rId7"/>
    <p:sldId id="259" r:id="rId8"/>
    <p:sldId id="262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48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8:08.9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919 0 25567,'-17'28'118,"0"-3"-90,6-16-6,-3 3 1,-1 0-18,-1 3 12,-2 0 0,-1 0-6,-1 2 0,-1 0 12,-2 3-7,-1 0 12,-2 1 6,-1-1 11,0 1 22,-2-1 34,2-1 33,-1 0-27,2-1 16,0-1-11,1 1-6,1-3 23,2 0-11,2-2-1,2-2-27,2-1 11,2-1-1,3 0-4,1-1 4,1-1-10,2-1 0,0-1-12,1 0-5,2-1 0,1-1-23,0 0-16,1-1-1,0-1 1,0 0 11,1 0-6,0 0-39,0 0 28,0 0 0,-1 0-11,0 0 44,-1 0-61,1 0 6,-1 0 16,1 0-5,-1 0 0,0-1-12,1 2 1,0-2-6,-1 1 17,0-1 16,1 1-16,1 0-22,0-1 16,0 1-6,-1-1-929,2 1 336,3-1-268,0 0-523,2 2-1517,-1 0-6530,0 1 9426,0-1 0,-3-1 0,0 0 0</inkml:trace>
  <inkml:trace contextRef="#ctx0" brushRef="#br0" timeOffset="874">153 395 26267,'28'-49'375,"-6"10"-274,-18 36-17,-1 0-22,0 1 11,0-1-23,0 0-5,0 0-12,0 0-10,-1 0 10,1 0 1,-1 1 5,-1 0 6,0 0 5,0 1 12,-1 0 5,1 0 157,-1 0-213,-1 5-5,-1 1-17,-1 6 28,-4 1 5,0 4-5,-3 0-12,1 2 12,-3 1-6,2 0 1,-2 1 4,1-1-21,-1 0-1,1 0 1,-1 1 10,0-2 1,-1 2-6,1-2 5,0 0-10,0 0 16,1-1 6,1-1 0,0-1 5,2-2 6,1 0-11,3-2 11,0-2 0,3 0-45,0-3 23,1 0-6,0-2 0,0 0 44,2 0-27,-1 0 6,2-2 5,0 0-6,0 0 17,1-1-16,-1 1 16,0-1-34,0 1-5,-1-2 0,0 1-11,-1-1 6,1 0 5,-1 0-6,0 1-5,0-1 11,0 1 17,1-1-1,0 1 18,1-1 0,1 0-12,-1 0 12,2 0-6,0-1-23,1 0 12,0-1 5,-1-1-22,0 1 12,0-1-7,0 1-5,-1 1-17,0 0 40,0 1-1,-1 0 6,1 0 28,-1 0-28,1 0-5,0 0 16,1 0-22,0 0-6,1-1 17,1-1-10,1 1-18,1-1 0,1 1 0,0 0 0,1-1 0,1 0 0,1-1 0,1 1 0,0-1 0,1 0 0,0 1 0,1-1 0,-1 1 0,1-1 0,0 0 0,0 1 0,-1 0 0,1 1 0,-1 0 0,-1 0 0,0 1 0,-2 0 0,0 0 0,-2 0 0,0 0 0,-2 0 0,0 0 0,-2 0 0,1 0 0,-2 0-24,0 0-463,-2 1-370,0 0-907,-1 3-8067,-2 0 9816,0 1 0,0-3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8:54.9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394 416 24161,'-26'-19'17,"2"6"-17,13 25 17,-1 1-17,0 4 0,0 0 0,0 3-17,-1 0 22,2 1 7,1 0-7,1-1-5,3-3-17,1-2 12,3-2-6,1-3 5,0 0-5,3-2-6,2-1 0,2 0 12,4-2-7,0-1 1,1-1-6,2-2-33,1 0 33,2-2 0,1-2 17,2-3 17,1-3-22,1-3-1,1-1 6,-2-2 11,0 2-16,-2-4 16,-2 2-6,-2-3 12,-2 1 6,-2-1 16,-2 1 11,-3 1-16,-1 1 27,-2 1 1,-1 1-23,-3 3-5,-2 0-23,-2 1 0,-4 1-11,0 3 17,-3-1-17,-1 2-6,0 1-5,-2 2-34,0 0 17,1 1-28,1 0-50,2 1-73,2 1-152,2 2-173,4 1-196,1 1-320,2 0-676,2 0-1340,2 0-5002,1 0 8038,1-2 0,-1-1 0,-2-2 0</inkml:trace>
  <inkml:trace contextRef="#ctx0" brushRef="#br0" timeOffset="424">1073 44 23416,'-84'-22'179,"13"6"-123,57 26-22,-1 0-12,1 2 29,1 0-34,2 0 11,0 1-12,2 0 1,0 1 17,1 1-1,2 0 7,0 2-1,0 3 0,1 0 0,0 3 12,2 0 21,1 3 1,0 2 22,0 1 12,1 3 5,0 2 5,0 2 1,1 1-6,-2 1-11,2-2-6,0-2-17,0-2-27,0-4-18,0-2-16,0-4-17,1-2 11,0-3-5,3-4-6,-2-2 0,2-3-22,-3-2-1,2-2-5,-1-1-28,0-1-50,0-2-90,2 0-174,1-2-274,1-1-532,2-5-1249,2-2-4778,0-2 7203,0 1 0,-6 5 0,-1 3 0</inkml:trace>
  <inkml:trace contextRef="#ctx0" brushRef="#br0" timeOffset="637">657 460 25057,'87'-39'605,"-11"5"-515,-44 24-62,0 1-28,-1 1-78,-3 2-158,-3 2-274,-3 2-509,-5 1-1295,-4 4-6171,-4-1 8485,-3 3 0,-4-2 0,0-1 0</inkml:trace>
  <inkml:trace contextRef="#ctx0" brushRef="#br0" timeOffset="2162">1664 219 22974,'-24'-72'711,"3"12"-582,18 51-45,-2 0-17,0 0-28,0 1-22,-2 1-6,-1 0-5,-2 1 5,0 1-22,-2 0 11,-1 2 0,0 1-6,-1 2 29,1-1-23,-1 2 5,2 1 1,1 3-29,1 0 29,1 2-12,1 1 6,2 0-5,0 0 5,1 1 11,1 0 0,2 1 28,0 2-16,1 1 5,1 3 11,2 0-11,0 3 22,3 2 1,1 1-6,1 2-17,1 2 11,-1 2 0,1 2-5,-2 2-1,0 0-10,-2 4-12,-1 0 11,-1 2 12,-1-2-6,0-1 11,-1-4 6,0-2-12,0-2 12,-1-2-11,0-2 5,-2 0-5,0-3 10,0-1-4,-1-3-1,0-3 0,0-2-22,-1-3-12,0-1 7,1-1-1,1-2-6,0-1 1,1-1-17,-1-1-28,3 0-1,-2 0-195,2-1-700,-1 0 414,0 0-162,0-1-247,0-1-291,1-1-459,-1 1-802,1-1-1153,0-1-3355,0 1 6990,0 0 0,0 2 0,0 0 0</inkml:trace>
  <inkml:trace contextRef="#ctx0" brushRef="#br0" timeOffset="2424">1204 613 23696,'50'-46'164,"0"0"0,-5 3 1,-5 10-64,-13 22-34,0 1-17,-1 1-22,-1 1-28,-2 3-22,-1 1-62,-3 3-67,-2 0-152,-3 3-262,-1 3-309,-3 3-420,-1 3-778,-2 1-1648,-2 3-4502,-1-3 8222,-2 0 0,-2-6 0,1-2 0</inkml:trace>
  <inkml:trace contextRef="#ctx0" brushRef="#br0" timeOffset="2840">1730 613 20755,'7'65'264,"-1"-13"-208,-5-50 11,0 0 11,-1-1 45,1-1 746,-1 1-818,-1-3-7,1-1 24,-2-2-7,0-2 34,1 0-27,0-3-1,1-1 0,0-2-11,0-1 11,1-2-5,2 0-1,1-3-16,2 0 6,2-3-18,-1 0-5,2-3 23,0 0-1,1-1 28,1-1 12,1 2 16,0 0-27,2 3-12,-2 2-11,1 4-28,-3 2 0,0 4-17,-2 2-11,0 2-28,-2 2 17,1 1-11,-2 2-12,1 1 17,0 0-84,0 3-89,0 1-180,0 5-240,-1 1-220,0 2-334,0 1-545,-1 2-1270,0-1-4662,0-1 7641,-1-3 0,-2-4 0,0-3 0</inkml:trace>
  <inkml:trace contextRef="#ctx0" brushRef="#br0" timeOffset="3360">2080 526 23439,'53'-7'476,"-9"0"-342,-30 1 12,-1-1-46,2 0-10,0-1-28,-1 1-12,1-1-22,-2 1-17,0 1 0,-1 0-16,-2 1 16,-2-1-5,-1-1-6,-1 2 5,-2-2 1,0 2 5,-2-2-5,0 1 10,-2-1-4,0 1-7,0-1 6,0 0 6,-1 1-17,-1 0 0,-3 0-5,0 1-18,-1-1 18,-1 0-18,-1 1 12,-1 1-11,-1 1-1,0 1 6,-2 1-5,2 1 5,-1 0 6,1 2 0,0 1 11,0 4 0,0 0-11,-1 2 11,0 2-12,1 1-10,-1 1 22,1 1-11,-1 2 5,2-1 12,0 1-6,2-1 0,1 0 11,2 0 0,1 0 0,1 0 1,1 0-7,1-3 6,0 1 1,0-3-12,2-1 11,2 0-17,0-1 12,1 0 5,1-2-11,1 1 11,-1-2-5,2 0-6,0-2 0,0 1 0,2-1-34,-1 2-44,1-2-96,1 0-151,-1-1-145,2 0-224,0-1-315,0 0-738,1-1-1877,0 0-4806,-1 0 8430,-3 0 0,-3 0 0,-3 0 0</inkml:trace>
  <inkml:trace contextRef="#ctx0" brushRef="#br0" timeOffset="3822">2431 504 23114,'85'-18'375,"-14"4"-252,-58 10-5,0 0-12,1 0-27,-1-1-7,-1 0-21,0 0-12,0-1 6,-2-1-6,-1 2 28,-3-1 6,0 2 22,-3-1-11,-1 0-17,-1 1-22,-1 0-17,-2 0 0,0-1-5,-3 1-1,-1 0-11,-1-1-16,-1 2-1,-2-1 0,0 2 6,-1 0 0,-1 1-11,-2 0 0,0 1 5,-1 0-5,-1 2 6,1 1 5,-1 3-23,2 3 34,0 1-11,1 1 0,1 2 23,1 1-23,0 1 22,1 0 1,1 1-1,1 0-5,3 2 0,-1-2 11,2 0 11,2 0-11,1-2 11,1 0-11,2 0-11,2-2 5,2 0-11,1-2 1,2 1-12,0-3-12,1 0-4,0-1-35,1-2-33,-1 0-73,2-2-117,1-1-146,1-1-224,1-1-297,0 0-600,1-2-1758,0-1-5271,-2-1 8570,-1-1 0,-7 3 0,-3 1 0</inkml:trace>
  <inkml:trace contextRef="#ctx0" brushRef="#br0" timeOffset="4384">3000 0 24172,'23'1'689,"-5"7"-499,-23 22-16,0 3-23,-1 1-10,1 2-24,0 0-38,0 1-6,0-2-29,0 0-4,1-2-29,1-1 0,0-2-11,1 0 0,1-3 34,-1-2-29,2-2-5,-1-3-5,1-2-12,0-4 17,0-4-11,0-2 11,1-3-17,-1-1 6,0-2 5,1-1-44,-1-1 5,1-3-11,-1-1 17,0-4-34,0-2-6,-1-1-10,-2-2-13,-2-1 30,-2-1 10,0 0 17,-3 0 0,1 2 17,-3 0 6,2 3 11,-1 1 11,1 3-28,0 2-6,0 2 17,1 2 12,-1 0 5,1 2 11,0 1-5,0 3-1,0 1 6,2 2 12,0 1 16,2 0-22,1 0 22,1 2 6,2 1 0,1 0 27,0 1-27,0 0 6,1-1-6,1 1-17,2-1 17,1 1-28,0-1-1,1 1-16,-1-2 6,2 0 5,-1-1 0,2 0-11,-1-3-28,2 1-16,-1-3-18,0 0-23,1-2-94,1-2-140,1-1-213,1 0-302,1-1-505,2-3-1058,1 0-5546,-1-3 7943,-1 1 0,-8 2 0,-1 1 0</inkml:trace>
  <inkml:trace contextRef="#ctx0" brushRef="#br0" timeOffset="4792">3131 591 24043,'-1'37'353,"2"-5"-252,1-19-28,2 0-23,0-1 1,3 0-12,0-1 0,1 0-11,2-1 28,2-1-6,0 0 12,1-2 0,1-1-18,1-2 29,-1-2 0,2-1-11,-1-1 10,1-3-32,0-2 5,1-3 5,-2-1 18,0-1-29,-1-1 6,-3 0-6,0-1 0,-4 0 23,-1 0 5,-4-1-34,-1 1-10,-3 0 10,-2-1-33,-4 1 6,-4 0-12,-3 2-22,-1 0-22,-3 3 0,0 2-18,-2 3-32,1 0-24,-1 3-33,2 2-56,0 1-50,3 3-90,2 0-134,2 0-179,4-1-219,2 1-314,3-1-716,2 0-1889,1-2-4474,2 1 8278,-1-3 0,2 0 0,-2-2 0</inkml:trace>
  <inkml:trace contextRef="#ctx0" brushRef="#br0" timeOffset="5371">3416 613 17400,'6'4'1491,"-1"-1"-909,-5-3 2818,0 0-3260,20 50 0,-16-34 0,16 38 17,-20-48-12,0-2 1,0 0 28,0-1 22,0-1 5,0-1 242,0-1-387,0-2-12,0-2-21,1-4 5,0-1 11,1-3 0,3-2 6,-2-1-6,3-2-5,-1 0-12,1-1 6,1-1-11,1-1-11,2-1 10,0-1 1,0 0-6,1-1-5,0 1 5,0 1-22,0 3 11,-2 3 6,1 4-12,-2 3 6,-1 3 0,-2 2 0,0 1-11,-2 2 28,1 0 11,-1 2 0,1 2 22,0 3-11,1 3-5,0 2 0,1-1 11,2 2-17,0-2-6,0 1 1,1-3-23,1 2 5,0-3 6,-1 0 1,0-1-1,-2-1 11,1 0-5,-3-3 11,1 0 34,-2-2-6,-2 0 16,0-1 7,1 0-12,-1 0-45,1-2-10,2-1-7,0-4-27,1 1 33,0-2-11,2-1-6,-1 1-5,0-1 0,0 1 5,0 1-5,0 3 17,0 0-17,-1 1 11,1 1-17,0 0 11,0 2-5,-1-1-11,-1 2-1,0 1-22,-1 2 29,-2 3 4,2 2 7,-2 1 27,0 1-16,1 1-12,-1 2-22,1-1-50,1 1-90,1-1-135,0 2-184,1-1-241,-1 0-331,1-1-566,-2-1-1472,1 0-5422,-2-3 8519,-1-2 0,-2-3 0,0-2 0</inkml:trace>
  <inkml:trace contextRef="#ctx0" brushRef="#br0" timeOffset="5760">4270 394 23075,'-52'14'50,"7"1"-56,27-2 23,2 2-17,2-2 0,2 1-11,3-1 11,2-1-6,4-1 12,1 1 16,4-1-5,2-1 6,3 1 10,4-1 18,2 1-1,0 0 34,2 1 34,0-1-6,0 0 28,0 0 0,-1-1-17,-2 1-6,-1-1 18,-4 0-1,-1 0 23,-4 1 28,-2 0-40,-5 2-16,-3 0-28,-7 2-39,-1 0-29,-4 0-22,2-1-11,-2 0-39,4-1-39,0-3-129,5 0-258,2-4-470,3-1-1373,4-3-6856,0-1 9164,2-1 0,0 0 0</inkml:trace>
  <inkml:trace contextRef="#ctx0" brushRef="#br0" timeOffset="6881">66 1533 23164,'21'41'896,"-3"-2"-705,-14-17-57,-1 4-50,1 0-34,-1 4-16,-1 1-23,-1 2 6,0 0-39,-1 2-6,0 1 0,0 0-17,0 0 45,-1-1-34,-1 0 1,-1-2 5,0-1 11,-1-3 22,0-3-5,0-6 23,0-4-29,1-4 1,0-5 21,0-1 7,2-3-6,0-2-1,1 0-654,-1-1 229,0-1-117,1-1-231,-1-2-307,-1 0-543,1-2-1227,-2 0-4061,1 0 6895,0 2 0,0 1 0,2 2 0</inkml:trace>
  <inkml:trace contextRef="#ctx0" brushRef="#br0" timeOffset="7254">0 1621 17154,'4'11'2314,"-1"-1"-1945,-3-10 2661,0 0-2806,30-68-662,-14 44 701,25-51 12,-21 59 153,3 2-187,1 0-56,3 3-28,2 2-34,0 5-22,0 1 463,0 5-514,-3 4-22,-1 3-22,-3 6 33,-3 1-50,-4 1 11,-3 2 0,-4 1 5,-3 0 1,-3 1 0,-4-1-12,-3 2-11,-5-3 34,-3 1-6,-5-2 6,-2 0-6,-2-2-11,-1-1 0,-2-1 6,0-3 16,1-2-27,0-3 5,3-2-6,1-3 0,3 0-5,3-4-17,3 0-22,1-5-40,3 0-33,2-2-79,2 0-162,3 1-268,0 1-371,0 0-650,3 3-1769,0 2-5153,2 1 8575,-1 2 0,-2 0 0,-1 0 0</inkml:trace>
  <inkml:trace contextRef="#ctx0" brushRef="#br0" timeOffset="7688">613 1708 19305,'-6'73'1467,"0"-14"-1198,6-60-90,-1-1-28,1-3-22,-1-4-11,1-3-6,0-2-28,0-4 22,0-2-16,0-2 5,0-3 23,0 0 0,0-3 28,0 0 22,2-1 28,1 0 16,1 2 12,2 0-22,0 2-17,2 1-23,0 1-39,1 2-33,0 2-23,1 1-22,2 3-11,-1 1-6,1 2 0,1 0-28,0 3 0,1 1-12,-1 2-10,1 2 16,0 2-10,1 2-18,1 2-22,0 2-39,1 3-107,1 2-190,-1 3-358,1 1-416,-3 3-878,0 1-1787,-3 2-4481,-1-3 8312,-2-2 0,-5-7 0,-1-3 0</inkml:trace>
  <inkml:trace contextRef="#ctx0" brushRef="#br0" timeOffset="8112">1139 1467 22520,'-44'26'173,"0"-1"1,-30 18-101,63-26-6,0-1-22,4 1-11,1-1-6,4-1 5,1 0-21,1-1 16,4-1 0,1 0-12,4-1-4,2-1-1,2 0 6,1-1-17,2-1 39,1-2 6,1-2-12,2-2 18,0-1-12,1-2 11,-1-2 12,-2-3 22,-2-2-11,-3-2 11,-2 0 11,-3 0-11,-2-2 5,-2 0-21,-2-1-7,-1-1-22,-1-1 12,-3 1 5,-1-2-23,-5 1 7,-1 0-18,-1 1-11,-3 1-11,0 2 28,-2-1-28,0 2-11,-2 1 0,2 3-51,0 0 1,2 2-35,1 1-72,3 0-128,1 2-192,3 0-262,2 0-259,2 0-458,1 1-1429,1 0-5405,0 2 8301,1 0 0,0-2 0,0 0 0</inkml:trace>
  <inkml:trace contextRef="#ctx0" brushRef="#br0" timeOffset="8471">1226 1555 19428,'13'6'1255,"-3"-1"-729,-10-5 2157,0 0-2638,41 61 5,-30-37-16,31 47-23,-41-53 23,0-1-12,0-1-5,0-2 11,0-2 0,0-2 28,0-3 50,0-2 79,0-3 11,-1-1 6,2-1-51,-1-2-67,1-3-17,1-3-28,1-5 1,-1-2-7,1-2 12,-1-2-16,1 0-1,-1-1-17,0-2 0,1 0 11,-1-1-10,1-2 21,0 0-44,-2 1-17,1 1-62,0 3-106,-1 2-140,-1 5-224,0 3-263,1 3-236,-1 4-252,1 1-386,0 2-1064,0 1-4913,1 1 7674,0 1 0,-2-1 0,1 0 0</inkml:trace>
  <inkml:trace contextRef="#ctx0" brushRef="#br0" timeOffset="8682">1686 1511 22291,'5'100'-68,"0"-19"7,-2-70-74,-1-1-134,1-3-185,0-1-296,0-2-409,0-2-740,1 0-1171,1-2-4256,-1 0 7326,1 0 0,-3 0 0,-1-1 0</inkml:trace>
  <inkml:trace contextRef="#ctx0" brushRef="#br0" timeOffset="8841">1774 1380 8718,'1'3'7467,"0"0"-5563,-1-3 1222,0 0-3126,-12-48 0,9 36 0,-8-35 0</inkml:trace>
  <inkml:trace contextRef="#ctx0" brushRef="#br0" timeOffset="9422">2146 986 24435,'-15'80'583,"2"-7"-393,8-40-16,1 4-34,1 1-28,0 3-5,2 1-23,0 0 120,2 31 1,0 1-211,0-21-204,-1 17 0,1-13 255,0-51 135,-1-2-85,0-2-5,2-2-18,-2 0-21,2-3-29,0-2 330,0-3-357,0-3-1,-2 0-5,1-3-23,-1-1 29,0 0-40,-2-2 6,-1 2-1,-3 0-10,-2 2 16,0 1 1,-1 2-6,-1 2-6,-2 2 6,-1 1-1,-1 2 12,-1 2-11,-1 0 0,1 3 5,1 1 12,1 4 39,2 1-34,0 0 6,2 1 11,0 0 0,1 0 5,0 0 7,3 0-7,0 1-22,1 0 29,1 1-1,1-1-6,1 1 12,1-1-22,0 1-1,0 0 6,3 0 6,2 1 16,2-1-16,1 0-6,2 0 22,0 0-11,2-1 23,0-2-6,1-1-39,2-2 33,0-1-11,2-2 0,1-1 6,-1-1-67,1 0-62,-2 0-135,1 0-217,-1-2-338,0 0-648,1-1-2381,-1 0-5350,-2 0 9181,-2 1 0,-6 0 0,-2 1 0</inkml:trace>
  <inkml:trace contextRef="#ctx0" brushRef="#br0" timeOffset="9842">2299 1664 24094,'76'-5'448,"-13"0"-342,-51 4-55,1-1 10,0-1-27,-1-1-1,3-1 12,-1 0-45,2-1 17,0-1-6,0-1 0,0-1 12,0-1-12,-2 0 17,-1 0-11,-2-1 16,-3 0 12,-3 1 0,-2 0-23,-3 2 1,0-2-18,-4 2-5,-1 0 6,-4 1-34,-2 1 6,-2 1-18,-3 3 12,-1 0 6,-1 2 11,-2 2 5,2 2-33,1 3 50,-1 4-5,3 0-1,-1 4 18,2-1-29,2 2 17,2-1 1,2 2 16,1-1-17,4 1-6,1 0-5,1-1 6,3-1 0,2 0 10,5-1 1,4-1-62,2-2 45,5 0-22,1-3-34,3-1-62,1-1-206,3-1-309,-1 0-487,1 0-1071,0-2-5263,-4 1 7454,-5-2 0,-9-1 0,-4 0 0</inkml:trace>
  <inkml:trace contextRef="#ctx0" brushRef="#br0" timeOffset="10329">2978 1051 23573,'-1'59'212,"0"-1"1,0-3 0,-1-7-50,-3-4-631,0 2 580,1-1-28,-1-1 174,1-2-213,2-3-22,0-3-12,1-2 100,1-3-106,1-3 7,1-3-12,1-2 305,0-4-305,-1-3 11,0-4 12,0-2 27,-1-4 40,-1-2 16,1-2 101,-1-2-139,1-3-40,-1-1-17,0-4-11,0-2 0,0-1 0,0-2 0,-1-2 0,0 0-16,-2-2 16,-1 1 5,0 0-16,-2 0 5,-1 0-10,0 2-1,-2 2-6,-1 2 0,-1 2-5,-1 3-5,-2 3 5,0 2-6,-3 2 12,0 3 16,-3 5 1,2 2 5,-1 4 16,1 0-10,2 3 28,2-1 16,3 2-16,2-1 67,5 10-56,6-8-6,6 7 0,6-10 6,4-3-17,2-1 17,3-3-6,3-3-28,1-3-11,3-3-67,2 0-163,0-5-313,0-1-516,-4-3-1506,-3-1-6711,-7 0 9276,-4 1 0,-8 3 0,-3 2 0</inkml:trace>
  <inkml:trace contextRef="#ctx0" brushRef="#br0" timeOffset="10774">3679 1095 26592,'-9'57'104,"0"0"1,1-4 0,1-7 35,1-8-17,2 0-28,0 2-22,0 0 5,1-2-16,0-2-17,1-1 22,1-1-50,0-2 5,1-2-5,0-2-45,0-3 28,2-2-11,-1-4 5,3-1 0,-1-4 12,-1-3-28,1-1-12,-2-5-5,1 0-45,-2-4-51,1 0-105,1-3-130,0-1-280,1-4-319,0-1-677,-1-2-1967,-1 0-5640,0-1 9253,-1 2 0,0 4 0,0 3 0</inkml:trace>
  <inkml:trace contextRef="#ctx0" brushRef="#br0" timeOffset="11066">3547 1599 24615,'95'-30'319,"-15"8"-269,-60 26 1,-3 1 16,-1 3-28,-5 0 34,-1 1 0,-4 1-1,-3 2 47,0-1-19,-3 1 29,0-1-17,-2 0-39,-1-1 5,-3 1-38,-1-1-12,-3 1 11,0-2-22,-2 1-12,-1-2 6,0 1-39,-1-1-28,0 0-39,-3-1-73,-2 1-50,-1-1-91,-3-1-94,1-1-129,0 0-134,2-1-152,3 1-174,2 0-262,4 1-500,3 0-1035,3 0-7042,2 0 9769,2-2 0,1-2 0,0 0 0</inkml:trace>
  <inkml:trace contextRef="#ctx0" brushRef="#br0" timeOffset="11518">3876 1599 23707,'19'93'129,"-3"-18"-78,-10-69 21,1-2 18,-1-2-6,1-1 11,-1-1-28,1-2-11,0-2-11,-1-4-22,1-1 16,-1-2-11,1-2 5,0 0 7,1-1-7,-1-1-10,0 0 16,0 1 0,-1 1 6,1 1-6,-1 2-22,-2 3 5,-1 3-11,-2 2 135,0 1 0,-3 5 38,-1 3 2,-3 5-7,-2 3-28,-2 2-16,1 3-12,0 2 0,0 1-22,1 2-12,0 1-38,1 0-23,0 2-6,0-1-5,0 2 22,0-2-33,1-1 5,1-1-17,0-2-16,1-2 44,0-2-44,0-2-28,0-1-18,-1-2-105,0 0-85,-1 0-173,1 0-236,-1 1-296,0 0-717,1-1-1738,2-1-5588,0-2 9006,2-1 0,0-6 0,1-1 0</inkml:trace>
  <inkml:trace contextRef="#ctx0" brushRef="#br0" timeOffset="12006">4599 1489 26794,'27'34'324,"-3"-3"-251,-14-9-11,1 2-1,0 0-5,1 1 0,-1-1-39,0 1 0,-1-1 0,-2 1-12,-2-3 40,-2 0-67,-2-1 16,-2-2 12,-3-2 16,-4-1 23,-4-2-23,-3-1-10,-2-1-24,-3-2 29,-1-1 11,-1-2-17,-2-2-22,1-2-11,-2-2-51,0-2-17,1-2-55,-1-3-113,2-2-89,1-1-151,1-1-158,1 0-229,3 0-498,2 0-1328,4-2-6447,1 2 9158,4 0 0,3 6 0,0 0 0</inkml:trace>
  <inkml:trace contextRef="#ctx0" brushRef="#br0" timeOffset="12168">4489 1248 20907,'0'12'1047,"1"-2"-1154,-1-10-3170,0 0 0,0 0 0</inkml:trace>
  <inkml:trace contextRef="#ctx0" brushRef="#br0" timeOffset="12581">4817 1445 23657,'-29'68'619,"-1"-1"0,-20 13-552,68-22 11,-7-53 1,0-2-35,1-1 40,1-1-11,1-3-11,1-1 6,0-4-29,0-1 0,0-4 11,-2 1 6,0-3-5,-1 0-12,-3-2 0,-1 0 0,-3-1-11,-1 0 6,-2 1-6,-1 1-28,-3 0 22,-1 1-10,-4 1-7,0 1 1,-3 2-29,0 0 1,-3 2-17,0 1-17,-1 2-39,-2 1-51,1 2-79,1 0-122,2 2-168,1 1-269,3 2-392,1 1-745,2 3-1950,2-1-4760,1 1 8631,1-2 0,1-2 0,0-2 0</inkml:trace>
  <inkml:trace contextRef="#ctx0" brushRef="#br0" timeOffset="12831">5015 1445 22526,'2'11'2178,"-1"-3"-1730,-1-8 1524,0 0-1955,14 45-6,-10-28-28,11 34-11,-14-39-39,1 0-62,-1 0-95,-1 0-134,0-1-258,0-2-393,0 0-676,0-2-2090,0-1-5445,0-3 9220,0 0 0,0-2 0,0-1 0</inkml:trace>
  <inkml:trace contextRef="#ctx0" brushRef="#br0" timeOffset="12975">5080 1205 14085,'0'0'0</inkml:trace>
  <inkml:trace contextRef="#ctx0" brushRef="#br0" timeOffset="13387">5190 1577 25371,'11'46'454,"-3"-9"-409,-8-38-12,0-1-44,0-2 22,0-2 6,0-2-11,0-2 10,0-1-16,0-1 12,0-2-7,1 1 34,1-3-39,2 0 0,1-3 0,3-1-56,0-1 28,2-2-11,0-2 6,1-1 5,1-1 16,0 1 7,0 2 5,0 3 0,0 5 5,-1 4 7,-1 4 16,0 1 44,0 4-21,0 1-12,-1 4 6,0 2-34,1 2 23,0 5 16,-1 2-11,1 3-16,1 1 5,1 2-6,0 1-11,2 0 17,0-1-28,1 0 11,-1 0-5,0-2 0,0 2-29,1-2-16,0 0-11,-1-2-62,0-1 5,-2-1-111,-1-2-141,-1 0-229,-2-3-342,-2 0-627,-1-1-1691,-2-1-5759,0-2 9007,-3-1 0,0-1 0,0-2 0</inkml:trace>
  <inkml:trace contextRef="#ctx0" brushRef="#br0" timeOffset="13724">5737 788 24340,'10'56'241,"0"0"0,7 41-140,-16-64-6,0 2-28,1 0-22,-1 1-6,1-1-11,1 0-11,-1-2 11,1 0-23,1-3 7,-1-2-12,2-2 0,-1-3 0,0-4-12,-1-3-10,1-3-12,-1-2-44,0-3-90,-1-1-129,0-3-240,0 1-354,-1-4-784,1 0-2447,0-1-4739,-1 0 8861,1 0 0,-2 0 0,0 0 0</inkml:trace>
  <inkml:trace contextRef="#ctx0" brushRef="#br0" timeOffset="14007">5540 1161 25455,'62'-35'353,"-8"6"-269,-32 24-34,1 0-5,2 0-28,-1 1-6,2 0-5,-3 2-23,2-1-17,-3 1-61,0 1-101,-1 1-174,-1 0-252,-2 0-419,-2 3-797,-2 1-2368,-5 2-4762,-3 2 8968,-2-2 0,-3-2 0,0-2 0</inkml:trace>
  <inkml:trace contextRef="#ctx0" brushRef="#br0" timeOffset="14432">6197 1117 25203,'-63'35'191,"10"-4"-163,35-20-17,0 1 0,2-1 0,2 1-5,2-1-12,4 0 6,2 0 11,3-1-11,1 2 12,2-2-24,3 1 1,1 0 6,4 0 5,2 1 0,0-1 0,2 0-6,1 0 12,-1-1-6,0 0 5,0-1 18,-1 0-35,1 0 24,-1-1-7,-1 1 1,-1-1 22,-2 1-28,-2 0 11,-2 0 6,-2 0 0,-4 1 22,-3 0-11,-6 0-17,-5 0-11,-3 0 11,-5 0-5,-2-1-1,-3 0-33,-1-1-50,1-2-147,0-1-335,5-1-660,2-2-2802,3-1-5304,5-1 9326,3 0 0,6 0 0,3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35.5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1 373 21646,'33'-17'505,"-3"4"-371,-17 7 0,1 1-16,0 0 0,0-1 10,0 0-32,0 1-18,-1 0 40,6-2-6,11-1-90,-7 2 34,16-2-45,-24 5 34,17-1-23,-18 4 1,10-1-23,-14 1 0,3 0-6,-4 1 1,2 2-1,-1 0-16,6 6 16,-8-4 6,5 10 28,-8-7 123,-1 13-100,-7-9 83,-10 17-95,1-16 90,-19 16-107,15-18 29,-21 13-40,20-15-11,-14 11 0,20-14-56,-5 5 34,14-8-68,-2 1 62,4-3-17,0 2 51,3-1 39,10 4-17,-2-2 11,26 5-39,-16-5-11,29 9 11,-29-5-12,14 10 7,-21-7-1,3 3 6,-6-3-11,3 6 11,-3-3 17,7 16-6,-11-14 101,0 23-22,-10-22 285,-23 26-235,6-23 229,-44 25-240,30-27 196,-44 17-252,45-22 163,-32 9-169,41-15 129,-21 2-140,29-8-129,-13-7-73,20 1-1450,-9-10 140,13 7 1456,-7-3 0,10 7 0,-2 1 0</inkml:trace>
  <inkml:trace contextRef="#ctx0" brushRef="#br0" timeOffset="667">548 0 23248,'27'3'465,"-1"3"-331,-7 9 6,2 1-5,0 1-1,0 0 1,1 1-29,-1 3 6,0-1 56,7 16-106,-7-9 167,23 52-38,-17-9-130,3 10 26,-21-28 0,-5-3-64,-6-3 58,-2 7 0,-1 0 9,-3-10 67,-9 47-113,9-55 29,-9 44-62,11-51 23,-4 27-45,8-41-213,-3 13-28,2-18-2022,-16 9 615,6-11 1659,-27 7 0,27-10 0,-9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38.9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0 126 22391,'30'-67'1400,"-7"12"-1002,-21 53-62,-1 1 123,0 0-459,-2 4 17,0 1 17,-2 5 5,-1 1-6,0 4 12,0 2-28,-1 2 101,-2 32-79,2-20 90,-3 44-78,6-44 150,-3 38-139,3-39 61,0 36-89,2-37 100,4 36-123,-1-41-5,3 21-6,-5-31 17,1 7-6,-1-12 6,0 6-23,0-10-39,0 2-22,-1-3-39,0-1-62,0 0-96,1 1-123,0-1-3830,5 7 1108,-1-4 3109,5 6 0,-6-9 0,0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39.8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398 109 24172,'9'-58'118,"-4"11"-96,-16 45-5,-3 1-11,-4 1-6,-2 0 16,-4 1-4,-1 2-1,-15 5 28,-32 10-33,22-5-1,-22 9-16,50-12-17,-6 10-6,19-9 57,3 16 5,9-16 78,12 10-16,-3-12 223,26 7-245,-14-6 133,46 13-178,-39-13 5,30 9 5,-38-10-33,22 8 0,-22-6-17,30 17 29,-32-15 10,24 19-16,-30-19-6,14 13 22,-19-14 91,5 21-57,-11-17 140,-6 23-140,-3-25 84,-19 21-107,10-20 12,-25 22-34,21-21 6,-25 15 0,23-19 67,-22 10-51,25-17 107,-15 3-89,19-7 61,-10-11-95,15 4 5,-5-18 0,10 11 18,4-22-29,3 18 11,12-28-16,-7 24 22,12-28-23,-12 27 29,7-28-23,-11 27 17,3-36-22,-6 29-17,-1-30 16,1 31 12,2-32-11,-2 35 22,4-24-34,-4 36-156,1-9-79,-3 17-1373,1-2 707,-1 9 907,-3 16 0,2-11 0,-1 11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48.6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234 40 19266,'14'-22'1126,"-3"4"-807,-11 18-79,-1 1-72,-1 1-56,-2 1 6,-1 2 5,-3 4 6,-2 1-11,-3 5 66,-10 13-116,4-3-18,-7 10 12,-8 18-51,13-18 84,-4 12 1,3 2-6,6-8 268,-9 55-235,21-61 135,6 31-129,3-36 386,21 41-414,-11-37 257,24 38-229,-23-49 151,15 16-157,-17-25 297,28 21-353,-20-21 40,36 20-85,-34-23-11,24 8-39,-25-11-1209,24 10 447,-29-10-8099,13 10 628,-27-13 8261,-1 2 0,-3-5 0,0-1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49.1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1 23758,'0'44'341,"-1"-4"-234,1-15 5,-1 2-23,1-1 18,0 1-12,0 0 0,1 0 180,5 32-214,-3-25-5,3 25-5,-5-35-23,1 1 11,-2-2 50,0 17-66,0-16 45,0 17-46,0-29-5,0 3-17,0-12-74,0-1-1236,0-1 571,1-5-213,2 1-477,3-5-1002,2 0 2431,2-2 0,-4 4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49.6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16723,'5'8'2918,"-1"-2"-2072,-4-6 2542,0 0-3225,-4-8 44,4 11-5,-4-5-34,4 13-12,0 2-21,0 1 89,3 8 51,5 16-247,-1-6 145,15 42-139,-11-41 78,14 46-73,-16-50 0,4 14 12,-9-21 5,-1-2 5,-1 0 18,-1 0 61,-5 8-67,-1-7 72,-12 20-122,5-21 44,-12 18-62,14-24-38,-7 13-1,12-17-16,-1 4-34,6-9-62,0 2-50,1-2-958,10 2 443,-1-4-5176,22-3-2598,-16-3 8485,9-2 0,-19 3 0,-3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50.1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76 23937,'19'-11'862,"0"1"-643,-3 5-57,0-2-55,3 1-46,0-2-27,1 1-34,1-1 5,0 3-61,6-1-1142,7 4 431,-12 1-4011,1 12-3002,-20-4 7780,-2 7 0,-1-10 0,-1-2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50.7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61 28 23332,'-34'-16'459,"8"5"-263,28 16 0,0 2 23,0 0-6,0 2-12,0 1-33,-2 2 0,2 1 124,-2 10-141,0-4 51,0 26 39,-2 15-202,2-10 95,-2 31-83,3-51 49,4 34-66,-1-39 56,7 24-74,-6-32 52,6 16-68,-7-21 28,3 11-6,-5-13-67,0 13-56,-2-12-1159,0 15 56,1-14 1204,1 8 0,-1-13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52.3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 47 21573,'-29'-4'437,"5"2"-348,21 4-21,0 0-28,2-1-12,0 0 22,1 1 12,0-2 430,2 4-268,0-2 504,13 0-498,-3-2 246,26-7-375,-17 2 268,30-9-268,-28 8 129,27-4-169,-29 6 46,22-1-67,-27 3 10,10 0-67,-20 1 17,1 1-22,-6 0-343,-1 0-27,0 2-1428,1 3 16,0 0 1804,2 6 0,-1-7 0,1 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53.1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22890,'9'25'605,"-2"-3"-387,-7-7 6,0 0 22,0 1-27,-1 0-23,0 0-34,0 2-22,-1 1-17,1 1-5,0 0-23,0 0-16,1 1-7,0-1-9,0 2-7,0-2-12,1 1 57,2 18 17,3 8-90,-1-6 67,3 7-61,-6-35 128,1 7-106,-3-16 45,1 1-90,-1-5-908,0 1 349,1-1-276,0 1-458,0 1-886,0 1-2710,1-1 4878,1 1 0,-2-1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9:33.8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100 45 26217,'10'-25'112,"-3"6"-101,-6 19-22,-1 0 22,0 1 17,1 2 6,-1 4 16,2 1-16,-1 2-1,-1 3 12,0 2-11,0 2-1,-2 1-10,-3 3-18,-3 0-22,-2 1-11,-3-1-33,1 1-23,-1-1-17,1-2-50,0-3-45,1-1-79,3-3-123,0-3-151,4-2-201,1-2-163,3-3-286,0-2-727,0 0-1793,2 0-4773,2-1 8492,1-1 0,-2 1 0,-1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53.7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0 437 17070,'5'4'3271,"-2"-2"-2633,-3-2 2869,0 0-3266,55-37-458,-33 28 374,43-29 73,-47 37-123,0 1-17,0 0-29,-2 0 63,16 8-91,-15-2 379,23 22-384,-27-15 17,12 18-12,-17-17 1,1 5 11,-5-6 5,-2 2 12,-1 0 128,-16 27-156,4-16-62,-30 40 5,18-39 35,-22 23 16,24-27 0,-28 30-23,29-30-50,-19 22 29,31-34-7,-2 5 12,8-12 45,8 1-18,-2-3 63,16-2-34,-8-3 128,22-5-94,-17 0 139,28-9-145,-24 9 123,35-13-163,-29 12-10,31-10-6,-34 12-6,21-6-11,-29 9 0,7-3 0,-11 4 17,-1 1-23,1 0-106,9 0-17,-7 2-722,14 1 392,-17 1-1468,8 5 980,-11-4-8884,12 2 8931,-12-3 0,4-2 0,-9 0 0</inkml:trace>
  <inkml:trace contextRef="#ctx0" brushRef="#br0" timeOffset="651">679 43 23976,'34'-24'314,"-5"5"-241,-17 23 11,0 2 0,1 3 5,0 2 6,2 2 12,-2 2-6,0 4 307,13 39-323,-13-23 145,16 61-163,-20-56 90,8 55-101,-11-52 19,0 7 1,-1 0-26,-2-5 79,1 51-95,-3-55 50,1 39-56,-1-49 33,0 27-38,-2-38-12,-10 18-17,2-25-117,-19 15-6,11-17-644,-21 11 230,20-14-4168,-9 4-2660,21-8 7371,0 0 0,6-4 0,0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56.0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1 188 22139,'16'-21'572,"-1"4"-444,-6 14-10,3 2-12,-1-2-10,3 1-7,1-2-27,2 1 145,20-5-140,-13 2 51,31-5-73,-30 6 72,34-6-117,-35 6 0,19-2-17,-29 6-39,5 0 34,-11 1-258,9 0 73,-10 0-728,8 0 55,-8 0-4245,4 3-303,-7-1 5428,1 3 0,-4-4 0,0 1 0</inkml:trace>
  <inkml:trace contextRef="#ctx0" brushRef="#br0" timeOffset="417">176 13 15182,'-6'-6'3389,"2"1"-2498,4 5 2430,0 0-3164,1-2-6,4 4-22,1-1-6,2 4 6,-1 1 6,0 1 21,-3 1 12,0 2 23,-2-1 610,-5 26-633,0-15 146,-11 41-225,7-36 79,-9 32-156,11-34 21,-1 22-27,5-29-96,10 13-61,-3-19-2151,18 6-751,-12-11 3053,8 2 0,-15-6 0,0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3:00.1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788 44 18784,'-10'-19'1339,"2"4"-886,8 12 1,0 2-17,1-1-17,-1 0-67,1 1 157,-1 1-527,-2 2 23,-1 2 5,-2 4 17,-7 7-23,3-2 23,-8 13 6,6-9 123,-19 39-129,18-30 5,-14 33-21,20-37 27,-7 30-17,6-23 62,-13 52-56,11-46 11,-10 36-22,11-43 45,-6 26-45,9-28 50,-3 30-45,9-36 17,4 16-22,1-25 17,10 13-40,-7-12 85,15 14-63,-14-16 29,10 6-22,-13-11 33,8 3-23,-7-5 96,13 1-90,-11-4 68,9-2-40,-11 0 84,7-6-95,-7 3 146,11-14-152,-11 9 124,9-16-90,-10 15 229,6-13-234,-9 13 84,6-11-141,-7 12-33,6-12 22,-5 12 23,3-8 16,-4 11 168,0-9-167,-3 9 50,-3-10-79,1 9-22,-5-9 6,3 9 55,-2-9-50,3 10 62,-4-7-62,4 8 34,-4-4-34,3 6 12,-3-4 5,3 5 50,-7-4-67,3 5 1,-9-2 4,6 4-44,-30 5 34,20-2 5,-33 10-16,33-6 5,-14 6 16,20-6-49,-10 10 10,16-10-122,-5 9 94,12-10-257,6 5 0,2-5-4576,28 8-4028,-12-7 8912,17 2 0,-27-6 0,-4-2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3:11.9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1 140 19832,'14'-22'711,"-3"4"-448,-6 18 392,8 0-476,-3 0 107,13 0 151,18-6-347,-13 2 145,33-9-100,-22 3-102,1 0 34,16 0-44,-33 7 38,30-6-44,-33 5-6,17-4-55,1-1-46,-14 4-751,15-2-1841,-24 6 2682,5 3 0,-9-1 0,-3 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3:12.6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65 22800,'25'-13'437,"-2"3"-331,-8 10-10,2 0-12,0-2 5,2 1-5,1-3-22,3 1 22,0-2 0,1 0 0,2 1 0,-1 0-11,0-1 27,9 2-66,-9 0-12,18 1-22,-22 1 0,17 1-89,-16 1 10,-3-1-609,-5 1 234,-12 0-3231,2 5 229,-4-2 3456,0 6 0,0-7 0,0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3:14.5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291 123 19445,'28'-35'84,"-6"7"39,-21 28 499,0 0-353,-1 1 27,0 1 12,0 0-16,0 3-46,1 1-56,-1 1-50,1 4 360,0 26-366,0-13 191,-3 51-258,0-40 64,-1 16 1,-1 2-59,1-9 117,-2 49-100,4-57 145,0 32-179,1-34 95,1 43-106,0-47 50,2 29-33,0-37 156,-1 25-167,-2-28 89,0 18-101,0-29 45,0 4-28,-1-9 157,0 1-90,0-3 527,1-1-588,0-1-34,0-1 0,-2-2-11,1 0-6,1-2 17,-1-2-28,0 0-45,1-10 45,0 8-11,-1-12 11,0 10-6,-3-16 17,0 13 6,-7-29-17,7 26 0,-6-20-17,6 25 17,-6-11 0,4 12-56,-16-9 17,11 15-62,-17-3 73,14 10-33,-20 12 38,18-3-10,-24 25 22,26-19 50,-17 26-34,20-24 1,-6 18-23,10-19-11,-6 23 28,8-22 0,-3 16 17,7-23-23,1 3 6,0-6 45,3 3-39,1-2 16,14 5 17,-4-8 79,29 2-90,-18-9 17,31-7-6,-24 0 39,47-20-61,-44 16-45,36-15 23,-55 20-12,5-1-28,-18 7-684,-1 0 220,-2 3-3294,-4 9 795,0-1 3008,-3 9 0,3-13 0,2 1 0</inkml:trace>
  <inkml:trace contextRef="#ctx0" brushRef="#br0" timeOffset="518">707 671 22845,'-46'16'56,"7"-1"-45,29-2 6,2 0 5,1 0 6,0 0 12,2 1-18,1 0 0,1 0-10,2 0-12,0 0 100,8 13-38,-1-12 151,13 10-96,-5-19 421,30-2-409,-22-5 235,34-12-207,-37 4 459,14-15-403,-23 13 263,1-17-375,-13 16 89,-9-19-145,0 17 22,-17-15-56,13 17-22,-19-11-6,19 15-162,-11-4-28,18 10-1065,-1 1 567,7 5-4914,5 10-2849,-1-5 8468,4 6 0,-4-10 0,-1-3 0</inkml:trace>
  <inkml:trace contextRef="#ctx0" brushRef="#br0" timeOffset="1184">1276 211 22139,'13'-84'1092,"-4"15"-778,-12 59-6,-3 1-50,0 0-40,-2 2-61,0-1-45,-1 3 112,-19-2-207,11 4 27,-26 6-44,25 2 23,-20 16-18,23-9-21,-13 18 27,18-16 6,-7 21-6,11-18 73,-3 27-51,7-21 113,0 36-79,2-30 91,4 41-102,0-39-6,1 20 12,-1-25-1,-1 2-5,0-1 101,4 22-118,-3-18 34,2 33-23,-5-39 34,1 25-61,-1-31 162,0 19-141,0-24 74,1 17-84,-2-18 5,2 16 0,-2-16-5,2 11-51,-1-15 22,1 4-33,-1-9 6,2 1 39,-1-4-471,1-1 157,-2 0-521,1 0 258,0 0-2980,6 0 544,-2 0 2996,7 0 0,-9 0 0,1 0 0</inkml:trace>
  <inkml:trace contextRef="#ctx0" brushRef="#br0" timeOffset="1616">817 671 23696,'21'-12'1176,"2"1"-851,1 9-50,3-3-51,5-4-39,1-1-56,4-3-45,1 0-23,2-1-44,33-6-493,6 7 27,-8 0-9382,-10 27 8966,-51-5 0,0 10 0,-10-15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3:19.0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95 20963,'2'-45'1664,"-1"8"-1244,0 33-90,-1 0-106,1 1-106,0 2-79,-1 0 6,2 4-1,0 1 253,6 19-174,-4-6 185,8 39-201,-6-26 134,5 46-180,-5-39 85,8 45-129,-6-45 61,8 44-28,-11-47 34,3 40-61,-6-45 61,0 31-72,-2-38 44,0 20-40,0-28-16,0 7 12,0-16-68,0 1-68,0-6-2508,-3-2 705,0 0 1927,-6-6 0,5 5 0,-1-2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3:20.2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369 115 24144,'-21'-49'431,"2"9"-352,14 37-29,-1 0-16,1 0-23,-2 0 0,1 1-5,-1 1-12,-1 0-11,-1 1 1,-1 0 4,-15 5 24,-9 6-12,-1 1 11,-18 10-11,29-12 39,-23 12-50,32-14-6,-5 4 0,16-6 17,0-1-5,2 2-1,0 4 6,1-1 28,2 17-11,1-15 16,4 15-10,-1-18 66,10 8-38,-4-8 234,32 9-229,-19-12 28,35 6-61,-29-8 11,35 9-23,-32-5 6,45 17-11,-49-14 22,25 15-23,-38-16 51,15 14-22,-18-12 55,10 25-77,-18-20-1,0 29 6,-7-25 11,-5 20 11,0-21 62,-14 28-79,10-26 0,-10 14 12,10-22-23,-1-1 0,0-1 12,-14 6-6,9-7 67,-21 6-62,22-12 68,-16 0-57,20-4 23,-11-6-45,14 0 113,-9-18-102,10 11 45,-4-25-61,11 22-1,-1-17 18,2 17-57,4-26 34,-2 21 28,6-25-22,-4 28 22,3-12-17,-2 15-11,6-22 0,-4 16-45,9-26 40,-9 27 10,10-16 23,-8 19-5,22-21-18,-14 20 12,17-17-11,-21 23 72,10-19-44,-14 16 111,7-21-106,-13 22 62,-1-17-84,-6 16-67,-13-19 27,4 19-122,-23-12 10,20 19-856,-18-1 369,23 11-3736,-3 17 141,15-6 4217,5 13 0,-1-18 0,1-1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3:22.0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24 190 19193,'-12'-13'1697,"1"3"-1406,11 9 280,-1 1-420,3 0 12,1 0 6,2 0-7,2 0-5,3-1-23,2 0-11,2-2 68,13-5 94,39-15-229,-18 7 6,5-4 0,0 1-46,-9 3-16,49-16-28,-56 21-28,15-1-33,-32 9-40,-5 2-22,-4 1-286,-4 3 303,-3 0-730,-9 8 204,2-4-4028,-7 11 767,7-9 3921,0 5 0,3-10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3:22.4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2 141 22094,'-2'-38'628,"3"8"-371,10 28 7,2 0 4,2-2-27,3 1-34,2-2-39,3-1-22,4 0 61,30-7-201,-18 4-34,49-7-45,-50 11-1041,33 3 111,-47 7-3271,8 9-4038,-26-2 8312,-1 2 0,-5-8 0,0-3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9:34.5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23915,'16'52'44,"-2"-8"-44,-8-31 17,0-1 0,1 0 11,0-2 11,0 0-11,0-3 0,1 1 6,0-1 22,0-2 11,1 1 0,0-2-28,0 0-61,0-2-56,1 0-79,0-1-73,-1 0-39,0-1 1,0-1-1,0-1 6,0-2 16,0-2 34,-1-3 68,-1 1 72,0-1 67,-1 1 12,-1 0 16,-1 1 23,-1-1 17,0 0 27,-1 0 35,1-1 27,-1 1 28,-1 0 56,0 0 34,0 2 22,-1-1 0,0 3-11,0 0-28,0 1-28,0 2-16,0 0 251,1 1-369,0-1 39,0 1-118,-1 1 23,0 1 27,0 2 34,0 2-5,0 2 5,0 2 12,0 3 5,0 2 16,0 3-4,0 2 4,-1 2-16,-1 3-11,-3 2-6,0 1-11,-1 2-28,-1 2 17,0 2-17,0 1-5,-1 1 5,-1 0-34,1 0 0,-2 0 1,1-1-6,-1-2-1,1-2-16,1-2 0,1-2 0,1-2-5,1-4-6,0-1-12,1-4-16,1 0-6,1-2-28,0-1-5,1-1-45,0-2-112,1 0-85,0-1-128,0-3-163,1 0-173,0-3-229,2-1-791,2-1-2565,1-4-4492,0-1 8861,0-4 0,-3 4 0,-1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3:26.9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24 104 18005,'-14'5'1737,"5"-2"-1199,17-8-18,2 0-49,1-1-74,0 1-61,1 0-49,-1 1-19,-1 2 1,0 1-11,-1 0 179,7 1-264,-3 0 298,20 0-343,-13-1 136,37-8-197,-27 2 73,46-14-107,-41 11-33,49-10-39,-56 16-224,22-2 17,-41 9-1518,-2 11 346,-11-2-8413,-19 21 8456,9-19 0,-7 7 1,18-17-1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3:27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25298,'1'44'292,"0"-4"-231,1-15 1,0 1-17,1 3-12,-1 1-10,1 1-18,-1 2 6,-1 2 1,0 0-1,0 0 112,6 59-101,-5-47-2,2 4 0,1-3-20,-2-19 39,0 21-28,-2-28 39,-1 13-27,0-24-62,0 0-45,0-9-84,0 0-140,0-2-9523,0-4 8324,1 2 1,-1-2-1,1 2 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3:28.1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41 23780,'49'-11'238,"1"-1"0,34-6-98,-62 20-28,2 0 0,0 1-11,0 1-11,2 0 22,-1 1-6,2 1-11,-4 0-16,-1 0 201,11 18-185,-17-8 213,1 38-240,-23-25-18,-31 52-50,10-40-3,-8 9 0,0 0 3,1-4 3,-2 4 0,0 0-9,7-7 9,-1 4 0,1-1-9,7-9-5,-8 19 11,20-33-5,4-3 10,3-4 1,2-3 27,7 0 29,2-6 179,34-5-168,-11-7 151,62-20-163,-42 8-11,-3-1 1,1-1-1,-4 0 23,47-20-73,-53 23-28,29-15-33,-54 24-191,4-2-12,-15 6-2603,-5 5 1063,-3 3 1804,-10 9 0,9-7 0,-3 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3:29.4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 59 25814,'15'-34'319,"-4"9"-213,-12 39-16,-2 2-12,-1 1 1,-1 2-18,0 2-10,0 1-1,1 1 124,-5 40-158,6-27 91,-3 54-57,6-55-33,1 17-11,1-25-1,1-2-5,2-1 39,5 15-33,-4-15-12,5 19-5,-7-29-235,1 6 27,-4-15-1226,0 1 555,-1-5-5843,0 0-1820,0 0 8553,0 0 0,0-1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3:30.2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445 91 25119,'-40'-41'-34,"2"11"28,14 40-5,-3 1 11,-3 0 6,-1 0-1,-2-1-5,2 0-5,0-1 27,-17 5-5,19-6 33,-18 6-38,33-10-18,-4 8 6,15-7 84,3 10-22,6-7 257,22 12-173,-7-11 224,42 10-270,-31-11 74,34 8-124,-35-7-22,8 3-5,-13-2 10,9 5-21,-9-3 60,38 23-60,-35-17 4,30 22-10,-39-23 11,12 21-40,-19-18 40,5 26 22,-15-25 40,-11 26-57,-1-26 23,-28 21-34,17-25 0,-34 16-22,30-19 34,-42 12-29,40-16 17,-26 2-22,35-10 50,-15-4-44,18-3 44,-11-20-34,19 9 23,0-22 0,10 18 17,18-25-34,-8 20 101,24-37-72,-21 33 94,18-38-89,-22 36 61,15-46-89,-19 46 17,8-42-23,-13 48 11,2-21-39,-4 27 79,-2-16 5,-2 18-78,-10-20-11,5 24-135,-9-7-28,10 17-67,1 3-101,3 5-862,0 8 100,1-1 1115,5 17 0,-3-19 0,4 6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3:31.7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310 83 25438,'19'-46'292,"-4"10"-169,-16 38 28,-1 1 23,-2 4 16,-2 1-33,0 3-28,-3 2-17,-1 1 156,-21 37-256,12-21 30,-7 12 0,0 2-26,3-8 7,-24 36-12,23-39 34,-15 26-467,19-25 428,-3 11 5,11-14-11,1 27-34,6-22 90,13 42-16,2-46-24,35 32 7,-19-41 38,43 17-44,-37-28 62,38 4-57,-41-14 45,32-7 0,-37-1 118,25-15-118,-31 10 73,11-19-123,-20 15 89,1-21-67,-8 18 414,-5-24-436,-3 23 53,-21-18-59,9 23-5,-37-10-34,27 18 33,-40 4-10,37 7-29,-35 17 40,39-8-34,-15 17-6,28-15-44,1 5-45,8-5-387,3 6 17,5-6-5920,19 12-3075,-6-16 9488,12 3 0,-19-12 0,-3-2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3:30.7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0 180 25472,'58'-30'158,"-1"-1"1,-4 3 0,-8 6-41,-15 14-23,0 0-11,2 1-11,1-1-17,0 0 22,40-4-84,-35 6-27,27-4-46,-45 9-94,-5 0-141,-2 1-1949,-3 7 554,-4-1 1709,-12 13 0,4-13 0,-7 5 0</inkml:trace>
  <inkml:trace contextRef="#ctx0" brushRef="#br0" timeOffset="280">109 377 16482,'-2'-8'3366,"1"2"-2184,1 6 3277,0 0-4347,79-8-1175,-42 2 1119,14 0 0,0-1 28,-8-1 25,2-1-70,1 1-5,-1 0-202,32-2-101,-40 5-1943,20-2 447,-50 6-1887,-5 3-5052,-5 0 8704,-3 2 0,3-2 0,1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3:28.5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0 197 25163,'50'-10'291,"-1"-1"1,38-7-168,-58 12 4,3-1-21,1 0-18,0 0-27,1 0-6,-3 1-22,-3-1 50,23-6-79,-29 7-33,18-5-17,-34 10-268,4-1 94,-4 2-1248,11 1 498,-7 0-6632,8 3-683,-11-1 8284,1 2 0,-7-4 0,-1 0 0</inkml:trace>
  <inkml:trace contextRef="#ctx0" brushRef="#br0" timeOffset="349">241 0 16762,'4'6'2347,"-1"-2"-2072,-3-4 3651,0 0-3685,-20 35-12,12-19 23,-15 28-45,19-29-22,0 1-17,1 1 353,2 27-387,1-19 225,4 40-252,-1-41-12,2 15-33,-2-19-12,0-1 0,-1 0-33,2-2 0,0 5-39,0-6-253,3 8-45,-3-14-2832,4 3-209,-5-12 3361,3 2 0,-5-3 0,1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3:56.0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170 106 24122,'-22'-60'-459,"6"14"425,0 60 17,5 1-5,-1 1 16,1 2 6,0 3 0,1 1 11,1 3-11,0 1-5,1 3 10,0 0-16,-4 41 11,6-30 0,-2 43-5,7-49-7,9 34 18,-2-33 22,27 46 0,-14-51 101,27 24-68,-23-38 191,32 5-151,-26-14 381,44-6-376,-44-7 68,28-14-90,-37 4 263,16-20-234,-21 16 323,7-22-279,-18 25-22,-8-13-186,-3 20-134,-22-4 118,12 11-185,-39 11 179,31-1-129,-23 16 57,33-10-309,-2 16 297,12-13-3103,21 31-5639,-4-28 8814,13 15 0,-17-28 0,-4-3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3:55.0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1 219 15042,'16'71'392,"-3"-10"-302,-10-43 22,1 1 0,0 0 6,1 0 0,0-1-6,0 1 11,0-2-11,0 0-11,0-2 5,-1-1 23,0-2 28,0-1 195,-1 1 1284,-1-2-768,1-4 1776,-3-1-2157,0-5-207,-2-6-330,0 1 72,-6-16 6,3 9-28,-3-16-5,4 12-29,-1-37 12,3 23-34,7-49 28,-1 45-84,10-39 50,-6 43-268,9-24 207,-9 37-214,15-14 253,-12 23-202,17-6 135,-15 12 5,6-1 74,-9 6 44,1 2 22,-1 4 6,1 2 6,-1 3-6,0 0 11,-1 2 6,0 1 5,-1 1-5,-1 0-6,-2-1-11,4 9-6,-3-10 1,3 8 22,-7-17 397,3-1-33,-4-5 728,2-3-1030,-2-2-191,5-20 112,-2 7-34,12-30 23,-6 25 5,18-26-10,-14 28-96,20-17 61,-20 24-145,15-6 118,-17 15-40,16 4 135,-16 7 218,18 23-123,-16-9 118,12 40-202,-16-30-6,10 38-11,-12-41 51,7 28-45,-9-35-90,1 17-61,-5-25-1105,0 6 399,-2-15 840,0 0 0,0-4 0,0-1 0</inkml:trace>
  <inkml:trace contextRef="#ctx0" brushRef="#br0" timeOffset="249">877 44 23775,'73'-24'-202,"-11"5"-61,-39 19-252,0 0-483,0 0-973,0 1-2056,0 2-4470,-4 2 8497,-2 0 0,-9-3 0,-4 0 0</inkml:trace>
  <inkml:trace contextRef="#ctx0" brushRef="#br0" timeOffset="433">942 372 21976,'52'-28'-101,"1"-1"0,-5 3 1,-7 5-354,-14 12-542,0 2-1128,-1 2-4261,-4 3 6385,-4 0 0,-8 2 0,-5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9:34.8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0 26026,'7'49'146,"-2"-6"-135,-7-26-100,0 1-96,-1-1-174,0 1-268,0-3-493,0 0-1328,-1-1-6374,2-3 8822,-1-2 0,2-5 0,0-2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4:01.2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161 309 20268,'-22'19'6,"1"1"-12,7-1 12,-1 3-6,1 2 11,1 0 0,0 2 17,2 0 17,1 2 6,0 2 38,-1 17 6,7 44-61,2-33 61,12 34-22,2-66 257,21 18-195,-14-23 335,31 17-364,-27-25-201,31 14-224,-30-17-6525,22 17-1345,-30-14 8189,5 6 0,-18-13 0,-1-2 0</inkml:trace>
  <inkml:trace contextRef="#ctx0" brushRef="#br0" timeOffset="550">709 660 20800,'-64'-17'-140,"8"7"140,36 24 6,-1 1-1,2 1-5,0-2-5,2 0-29,3-2-72,2-2-964,1 2 684,7-1 560,3 0 358,20 5-392,-4-8 100,39 12-256,-28-13-7,26 9 18,-33-9-1,16 15 40,-22-10 475,9 17-179,-19-17 337,-2 12-449,-6-11 102,-17 17-281,5-15-437,-23 14-229,22-19-6649,-12 5-677,21-10 7953,-1-1 0,8-2 0,1-2 0</inkml:trace>
  <inkml:trace contextRef="#ctx0" brushRef="#br0" timeOffset="833">840 769 17372,'1'8'1165,"0"-2"-1473,-1-6 1356,0 0-829,15 68-135,-10-37-34,12 55-460,-15-56 433,1 0 98,-1-2-82,2 15 163,-1-1-169,-1-5-66,0-6-107,-2-23-2728,3 3 1109,-3-7 1843,3 1 1,-2-4 0,0-1 0</inkml:trace>
  <inkml:trace contextRef="#ctx0" brushRef="#br0" timeOffset="1132">774 857 20481,'35'-53'138,"-1"1"0,-3 3 0,-2 12-42,-7 24 32,1 4-16,1 0-22,0 4-73,-1 2-96,-3 1 18,-2 2-118,5 6 134,-10-1 353,5 21-90,-14-12 197,-14 26-427,-2-20-402,-31 25 50,20-26-173,-11 9-175,17-17-273,5 0-707,0-3-896,3 1 2588,0-1 0,4-3 0,1 0 0</inkml:trace>
  <inkml:trace contextRef="#ctx0" brushRef="#br0" timeOffset="1616">1453 638 20957,'-71'-4'-6,"9"7"6,41 15 6,-1 4-12,1 0 6,1 1-11,1-1-22,2 0-298,-6 18 236,11-18-11,-2 18 117,15-29 381,5 5-73,0-12 914,12 0-925,-6-7 134,20-13-352,-16 4 83,18-18-156,-22 16-73,8-6-22,-15 15-365,1 0 337,-5 5 56,7 3 61,-3 0 22,15 10-27,-9-5 11,18 12-56,-14-11-1564,24 13-699,-20-14 2302,14 4 0,-23-10 0,0 0 0</inkml:trace>
  <inkml:trace contextRef="#ctx0" brushRef="#br0" timeOffset="1928">1694 222 21864,'21'59'371,"-2"-5"-231,-12-24-6,0 4-5,-2 2 5,-1 1-11,0 2-22,-3 0-17,1 1-39,-2 0-11,1-2 44,-1 32-78,1-33-17,2 34-5,-1-53-342,2 14 28,-3-22-186,2 2-295,-2-7-426,0-2-897,-1-2-1137,1 0 0,-1-1 0</inkml:trace>
  <inkml:trace contextRef="#ctx0" brushRef="#br0" timeOffset="2266">1497 682 22845,'52'-35'706,"-5"7"-488,-22 22-22,0 1-17,2-2-28,-1 1-72,1-1-12,-1 1-11,0-1-28,-1 2 0,13-1-73,16 1 6,-14 1-230,17 3 140,-41 3-291,14 7 292,-21-1-12,7 5 0,-11-4-73,2-1-73,-1 2-111,1-2-187,-1 2-474,-1-1-1071,1 1 2129,1 7 0,-4-10 0,1 4 0</inkml:trace>
  <inkml:trace contextRef="#ctx0" brushRef="#br0" timeOffset="2650">2263 572 23343,'4'30'152,"0"-2"-113,-2-13-6,0 0 1,0 1-12,-1-1-10,2 0-12,-1-2-34,1 0-1114,2 13 296,-3-11 852,6 17 0,-7-24 0,3 4 0</inkml:trace>
  <inkml:trace contextRef="#ctx0" brushRef="#br0" timeOffset="2824">2263 353 22229,'3'4'314,"0"0"-752,-3-4-2839,0 0 0,0 0 0</inkml:trace>
  <inkml:trace contextRef="#ctx0" brushRef="#br0" timeOffset="3283">2657 550 24329,'-28'-30'-162,"2"9"128,11 25 28,-1 4-106,-17 33 0,0 7 96,12-16 7,-12 15 1,9-3-20,24-33 17,2-1 5,2-2 73,6 1 6,-4-5 448,10 0-292,-9-4 147,10-5-281,-5-1 28,16-18-89,-13 8 56,17-23-90,-23 26-34,5-8-22,-12 18-353,-1 1 235,-1 4-27,2 8 201,1-2 22,7 14-11,-3-13-106,8 9-56,-6-10-6022,19 10-2631,-15-11 8804,12 6 0,-20-11 0,-2-1 0</inkml:trace>
  <inkml:trace contextRef="#ctx0" brushRef="#br0" timeOffset="3649">2876 200 23691,'-2'41'420,"1"-4"-264,5-12-55,-1 0-34,0 1-16,0 0 5,-1 0 17,1 0-23,-1-1 34,4 20-67,-2-16 173,7 42-55,-7-43 94,7 28-257,-8-40-33,4 4-23,-5-16-34,2 0-78,-2-4-112,0 0-190,-1 0-275,0 0-818,-1 0-2554,1-2 4145,-1-3 0,1 2 0,-1-1 0</inkml:trace>
  <inkml:trace contextRef="#ctx0" brushRef="#br0" timeOffset="3999">2854 3 12433,'0'-1'4799,"-1"0"-693,1 1-3826,23 5 33,-8 3 7,19 6-6,-13 3-34,1 3 28,2 3 431,32 50-660,-25-29 38,3 15 1,-2 3-45,-15-10 41,-4 10 1,-4 0-64,-9-5-650,-4 29 594,-4-44 5,-1-3 11,0-6 0,0-3-11,1-6-11,0-2-40,1-4-94,1-1-545,-2 6-1545,2-7 2235,-3 7 0,7-14 0,-2-1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5:14.1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0 264 19232,'9'-28'751,"-1"4"-376,-3 21 73,-1 0 28,-2 0-28,2 1-61,-3-1-73,1 1 246,1-4-465,-1 1 84,6-6-140,-2 5 73,14-10-61,-8 7 139,22-14-106,-16 11 330,26-15-257,-22 15 246,27-14-296,-27 16 128,27-9-224,-31 13-28,13-1 23,-23 6 95,6 10-68,-9-2 96,3 29-90,-6-16-11,-4 27-21,-2-25-7,-14 29 11,5-24 39,-29 37-33,21-40 5,-24 23 1,25-31 27,-22 10-16,21-15 151,-22 7-129,29-13 89,-9 0-72,19-4 61,0-1-145,3 0-78,9-2 83,-2 1 17,14-2-11,-7 1 23,16 1-12,-14 1-11,25 8-6,-22-2-16,19 13 16,-22-7 6,19 19 0,-17-12 11,19 37 12,-24-30-6,7 27-12,-16-32 90,-2 22-39,-4-22 308,-15 26-257,6-31 122,-20 14-156,15-22 50,-27 4-89,18-7 28,-45-1-74,42-5-217,-29-5-29,43 4-940,-5-2 72,15 3 1126,1 13 0,3-9 0,1 9 0</inkml:trace>
  <inkml:trace contextRef="#ctx0" brushRef="#br0" timeOffset="967">1029 220 24984,'-16'-68'331,"2"12"-213,5 49-1,-1 2 7,-1-2-18,-1 2-33,-1 0 112,-28-4-157,19 5 5,-31-3-10,31 6-29,-34 10 17,30-3 12,-29 20-12,40-12 0,-9 23-11,20-18-6,-1 26 6,7-26 6,8 24-12,-1-27-16,11 12 22,-8-17 0,26 7-6,-18-12-10,36 0 4,-30-8-21,34-14 27,-33 6 34,29-22-17,-35 17 101,13-22-44,-24 21 105,4-17-122,-11 20 89,0-10-96,-3 16 46,0-4-90,0 9 34,0 0-96,0 2 68,-1 1 5,0 1-6,-1 1 18,0 5-6,0-1 100,-4 16-72,3-9 45,-5 25-46,5-18 91,-3 34-102,4-28 29,-2 43-40,3-36 51,-3 49-45,2-45 17,0 46-17,1-50 118,1 33-90,0-42 128,0 18-139,0-28 34,1 11-63,0-15-10,3 12 0,-1-12 27,3 14-83,-3-14-594,3 15 84,-5-15 560,-1 9 0,0-14 0,-2 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5:18.9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511 1 23192,'3'26'493,"0"1"-319,-3-3-23,0 3-28,0 3-33,-1 3-34,0 4 16,-1 1 197,-6 46-213,2-29 8,-1 15 1,0 1-37,2-19-20,0 3 1,1-4-9,3-24 28,1 11 28,0-28 611,0 0 72,0-8-728,0-11-5,0 1-23,-1-17 6,0 9 0,-6-22 11,2 17-6,-17-32 6,10 33-11,-25-24 5,18 31-5,-32-3 17,26 14 16,-38 14-16,35-1 16,-35 27-11,37-18 0,-25 27-5,32-26 22,-11 26-17,24-27 73,3 25-50,9-27 111,19 19-61,-7-24 191,32 7-208,-23-16 73,41 1-118,-37-6-111,36-3-79,-42 2-1742,13 0 252,-30 5 1658,0 10 0,-8-7 0,-1 4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5:19.4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141 20 23735,'-52'25'381,"8"-1"-258,33-12-11,1 1 0,2 2-33,1 0-1,2 1-11,3-1 57,0 7 77,13 10-122,-2-9 184,24 9-151,-14-24 180,33-1-231,-26-10 124,33-15-118,-34 3 168,22-27-139,-32 20 111,3-28-146,-18 29 57,-16-23-118,1 28 0,-32-14-50,22 21-376,-30 0 146,33 12-1462,-15 12 599,27-5 1143,-3 15 0,12-18 0,0 5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5:20.2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21831,'50'0'-695,"1"-1"1,32 2-712,-71 3-1389,-1 2-5097,-2-2 7892,-2 0 0,-3-3 0,-2 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5:20.5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17832,'1'9'2044,"-1"-2"-1405,0-7 3953,0 0-4440,50 6-29,-29-5-44,40 5-23,-42-7-6,-2 0-27,1 0-23,-3-1-23,2 1-201,3 0-9607,8 0 8642,-11 0 1,1 1-1,-18 0 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5:21.9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320 60 25578,'-28'-34'-235,"5"8"207,18 33 33,-3 1-5,0 2 0,-1 2 0,-1 2 17,-1 0 68,-10 17-35,7-9 68,-24 35-107,20-26 6,-22 45-1,23-39 40,-17 55-28,21-50 0,-5 51-39,13-54 112,12 42-56,1-49 106,25 29-78,-13-40 112,32 13-124,-25-25 113,52-2-129,-45-9 11,36-7-6,-47 1 45,14-12-39,-22 10 123,7-22-139,-17 19 55,1-18-67,-6 18 84,-8-19-101,2 17-17,-18-15-16,10 22-28,-16-4-34,12 10 0,-40 11 84,28 0 5,-43 24-33,49-15-45,-13 17 51,27-19-101,0 14 28,8-16-12,1 9-55,3-14-135,1 0-246,3-1-387,1 0-801,0-1-3898,2-1-3479,-1 0 9108,-2-2 0,-2-3 0,-2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5:19.8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351 143 23091,'-46'-39'300,"0"0"0,-31-23-188,62 60-51,2 2-38,2 0 16,1 2-6,2 1-10,1 4 22,1 2-12,0 2 230,-2 20 398,3 30-493,0-10 208,4 49-314,3-58-12,5 56-28,-3-55-240,4 23 246,-3-32 17,0-2-6,0-1 12,1-2-6,0-1-6,1-3-6,-1-1 35,4 15-35,-4-17 264,4 21-303,-7-28 17,1 4-16,-3-15-68,1 0-45,-2-4-1618,1-4 106,-1 0 1630,0-7 0,0 7 0,0-2 0</inkml:trace>
  <inkml:trace contextRef="#ctx0" brushRef="#br0" timeOffset="216">1 668 25152,'40'-34'-11,"0"1"0,30-22-23,-46 54-27,2 0-79,0 1-135,2 0-206,-1 0-365,-1 2-583,1 1 1429,10 5 0,-20-5 0,6 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5:24.7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50 26872,'34'3'269,"-5"0"-196,-15-5-6,0 1-11,2-1 17,0 0-40,1-1-16,0 1 0,0-1 22,23-7-39,-17 5-106,34-9-6,-38 10-370,13-3 68,-24 7-4258,1 4-3421,-6 0 8093,-1 5 0,-2-5 0,0-2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5:25.2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30 26217,'4'-17'-17,"-1"4"56,-2 16 0,0 2 12,-1 1-1,2 1 6,-2 2 6,2 2 134,1 14 162,-2 21-279,1-8 83,-2 23-100,0-33 22,-1 48-62,1-40 90,-1 50-95,1-55 0,0 24 16,1-32 158,5 28-152,-2-30 11,4 19-22,-5-29 45,3 9-73,-5-12-202,2 7-10,-3-11-2119,-6 8-889,3-7 3220,-6 4 0,5-7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9:36.6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0 241 26558,'69'-27'219,"-8"3"-191,-43 16 5,3-1-16,0 0 0,1 0-17,-1 0 6,1 1 5,-2 0-6,0 2 29,-2 0-40,-1 0-5,-1 2-17,-1 1-28,-1 1-17,0 0-61,-2 1-90,0 1-112,-2 0-112,0 0-174,-1 0-224,-2 1-324,-1 1-1105,-2 0-3757,-1 3-2672,-1-2 8704,-1-1 0,-1 0 0,0-1 0</inkml:trace>
  <inkml:trace contextRef="#ctx0" brushRef="#br0" timeOffset="315">285 0 26413,'-18'70'134,"4"-11"-111,13-36 5,1-2-17,0 1 6,1-2-1,0-1-27,0 0-6,1-2-39,-1-1-67,0-1-67,-1-2-141,1-1-240,-1-1-376,0-1-822,0-1-3206,0-2-4143,0 0 9118,0-2 0,0-2 0,0-2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5:22.3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45 25864,'-18'-27'-6,"1"10"-5,7 33 17,-2 4 5,0 4 0,-1 3-11,-1 2 11,1 3 6,-7 17 6,5-12-4,-2 13 1,0 6 19,-5 36-42,9-42 0,1 4 79,3 14 0,4-5 30,1-11 95,4 9 1,2-1-107,2-17-11,9 33-78,-2-44-112,20 26-46,-16-36-2071,25 15-1121,-25-31-6021,7 1 9365,-12-6 0,-5 0 0,-2-1 0</inkml:trace>
  <inkml:trace contextRef="#ctx0" brushRef="#br0" timeOffset="1290">397 395 24514,'-12'-34'554,"2"7"-498,9 27-123,1 0 33,0 1 18,0 3 38,0 2 0,0 3-10,0 2-29,0 2 241,2 34-151,0-18 6,5 56-68,-3-48 123,8 52-55,-5-49 16,10 47-78,-9-51 89,7 33-67,-8-45 56,3 15-50,-8-29 286,2 2-197,-4-10-123,1-4-240,-1-2-2841,-3-11-2806,2 5 5876,-3-7 0,3 11 0,0 1 0</inkml:trace>
  <inkml:trace contextRef="#ctx0" brushRef="#br0" timeOffset="1968">616 461 18997,'-4'-12'3473,"1"3"-2756,3 9 1658,0 0-2319,-2-12 16,2 9 35,-1-10 27,3 13 12,2-2-6,1 2-11,3-2-34,1 1-11,3 0-6,0 0 68,10-1 44,23-5-156,-12 2 55,32-5-61,-41 6 73,26-6-78,-30 6 16,18-4-17,-25 6 23,8-1-39,-15 1 16,1 1-5,-5 1 16,-1 0-167,-1 0 112,0 1 22,1 1 11,1 4-11,1-1 45,5 11-34,-3-5 34,5 18-34,-6-12 11,3 28-11,-5-21 1,3 38 10,-4-33 0,1 55-16,-1-48 5,-1 36 12,0-46 10,0 20 6,0-25 45,-2 21-67,0-29 17,0 9-57,1-18-5,1 2 6,-1-4-510,1 0 123,0-1-2868,0-1 0,0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5:33.9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0 163 25091,'7'-21'263,"-2"3"-201,-3 16-23,0-1-22,1-2-11,3-1 5,1-1-22,3-3 22,3 2 28,15-10 34,8 1-51,-1 0-55,14-1-29,-31 13-196,16 1 219,-25 8 11,5 9 44,-9 0 74,-1 24-56,-5-15 112,-19 47-129,7-39-29,-26 40 7,24-46-6,-11 16-6,16-24-303,-1 8 258,8-15 34,8 6 45,1-10 11,12 1-22,-6-3 22,17 3-28,-12-3 22,24 11-27,-24-6-29,17 19 40,-23-14 38,6 22-10,-14-19 163,1 21-85,-8-20 162,-8 14-179,-2-16 129,-34 21-185,21-21 62,-34 15-73,40-23 11,-10 2-72,21-7-2309,-4-3-1500,11-2 3842,-3-2 0,6 2 0,0 1 0</inkml:trace>
  <inkml:trace contextRef="#ctx0" brushRef="#br0" timeOffset="733">876 141 25186,'-27'-55'157,"5"10"-152,13 38 12,0 0-11,-3 1 39,-1 1 5,-2 0-10,0 1-29,0 1-6,0 1-10,-12 1-57,-8 11 45,4-2-62,-10 24 63,27-14-52,-7 28 52,16-25-52,1 28 46,7-28-34,9 22 45,-3-26 22,14 11 28,-12-19 196,18 2-144,-16-11 205,22-11-206,-19 1 173,23-23-184,-23 15 77,17-26-111,-21 25 73,12-21-85,-15 26 119,5-8-119,-11 17-22,1 1-55,-4 4-225,0 2 241,0 2 134,0 15-78,0-4 118,0 36-79,0-21 163,-2 50-158,0-40 80,-4 49-113,3-52 22,-4 40-49,4-47 10,-2 24-11,3-36 28,-1 7-50,2-20-258,-1 0-39,1-5-1770,-3 0 706,1 2 1372,-7 5 0,7-3 0,-4 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5:32.8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62 242 20358,'-31'-26'1461,"6"6"-1152,23 19-46,0 1-39,1 0-89,0 0-253,3 0 124,1 0 117,1 0 135,3 0 33,1 0-56,4 0-39,3 0-6,3 0 510,19-4-224,9-5-380,0 0 88,14-6-166,-35 9 43,22-5-49,-31 8-96,11-3 49,-18 4-441,7 0 252,-10 1-560,5 1 62,-6 0-5680,6 2-2000,-6-1 8402,2 2 0,-5-2 0,-1-1 0</inkml:trace>
  <inkml:trace contextRef="#ctx0" brushRef="#br0" timeOffset="338">215 1 20252,'4'7'2537,"-1"-1"-1876,-3-6 560,0 0-1328,-3-4 124,2 6 50,0-1 0,4 8 6,3 4 246,8 24-190,-5-14 124,8 27-164,-10-29 23,3 24-95,-6-23 17,3 21-17,-4-26-12,1 12 1,-3-19-292,1 7-95,-2-11-1652,1 5-1692,-1-5-5360,-1 1 9085,-1-3 0,2-2 0,-2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2:04.627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379 1262 20196,'6'-24'447,"-1"5"-273,-5 19 364,0 0-197,0 2-16,-1 1-33,0 4-29,-2 1-22,-1 3-23,-1 2-22,-2 2-28,0 3-11,-1 1-39,0 2-1,-1 2-16,1 2-28,-1-1 5,1 0-16,0 0-12,2-1 1,0 1 5,1-1 11,1 0 6,0 2 11,1-2-11,1 2-17,0 0 0,0 1 11,1 0-17,-1 0 34,1 0 0,-1 0 11,1 0 1,0-2 4,-1 0-4,0-1-6,0 1 5,0-1-11,0 0 0,-1 0-6,1 0-22,0 0 6,-1-2-12,1 1 6,0-3 0,-1-1 6,1-2-6,-1-3 6,0-3 10,1-3-4,0-1-7,1-1-16,-1-1 0,1-1-23,-1-1-5,1 0 5,1 0-10,0-1 10,0-1 426,0 1-437,0-5-22,0 1 5,0-5-10,0 0-12,0-2 28,2-2-40,1-2 1,0-2-6,2-2-33,0-2 22,0-1 0,0-3 6,1-1 5,0-2 17,0-1 17,-1-1-1,0-1 1,-1-1 6,-1 0-1,0-1 6,-1 1 11,-1 1-11,0 2 0,-1 2 17,0 3-17,0 1 6,0 2 5,1 1-17,-1 1 6,2 0 6,0 0 5,-1 1-5,2 0 10,-1 0-4,0 1-12,1-1 5,-1 1 1,1-1 5,0 2 0,-1 0 0,1 0 1,-1 2-7,0 2 6,-1 1 1,1 1-7,0 0 1,-1 1-1,1-1 1,0 0 16,-1 1-10,1 0-1,0 0 11,0 2-5,-1 0 5,1 1 1,-2 1-23,2 2 0,-2 0 0,1 2-11,-1 0 5,1 0 6,1 0 6,0 2-1,2 2 12,-1 2-11,2 1-6,0 2 22,0 2-22,0 0 6,2 1-6,-1 3 5,3 0-5,-1 3 11,4 3 1,-1 0-1,3 3-6,-1 0 7,2 2-1,0-1-22,-2 1 16,2 0-10,-1 1 10,-1 0 6,2 0-16,-2 1 10,-1 1-5,1-1-5,-2 1 5,1-2 0,-2 0 0,0-3 5,-1-2 12,0-2-22,-2-4-1,0-3 6,-2-3-11,0-1 16,-2-3 7,-1-2 16,0-2 0,-2 0 56,1-2 604,-1 1-525,1-2-57,-1-3-33,0-2-56,0-6-6,1-2 0,2-6-11,0-2 6,2-5-1,0 0 1,0-3-6,1-1 0,-1-2 0,0-1 11,1-2-16,0-3 5,-1-2-234,2-3 229,-1 0 27,-1-1-16,0 3-1,-2 2 6,-1 4-11,0 5 6,-1 3 5,-1 5 0,1 2-27,-1 3 16,0 2 227,0 3-238,0 2 11,0 5-45,0 0-61,0 3-101,0 1-163,0 1-1461,0 1 1007,1 3-329,3 2-595,1 5-1231,3 4 2979,2 2 0,-4-6 0,0-1 0</inkml:trace>
  <inkml:trace contextRef="#ctx0" brushRef="#br0" timeOffset="497">1321 1481 25758,'30'-4'-12,"-3"-1"12,-15 5-5,1-1 10,1-1-10,0 0-12,1-1-17,0 0-55,1 1-68,0-1-135,1 1-156,-1-1-252,1 2-358,-2 0-399,1 1-816,-2 0-1722,-1 2-4249,-1 0 8244,-4 2 0,-4-2 0,-2-1 0</inkml:trace>
  <inkml:trace contextRef="#ctx0" brushRef="#br0" timeOffset="777">1299 1788 19972,'4'7'1657,"-1"-1"-1012,-3-6 2172,0 0-2756,65-43-33,-40 30-11,50-33-6,-57 42-16,-1 1-1,0 1-5,-2 1-23,0 1-5,-2 0-23,1 0-66,-1 0-466,3 1 45,-4 0-235,0 3-432,-4 0-615,-3 0-1787,1 1-4784,-2-1 8402,-1 1 0,-1-3 0,-2-1 0</inkml:trace>
  <inkml:trace contextRef="#ctx0" brushRef="#br0" timeOffset="1309">2284 1174 26654,'9'-38'-56,"-2"8"28,-7 30-6,0 0 45,0 2-5,0 1 11,0 2 11,0 2-23,1 3 18,1 3 5,1 3-12,-1 3 7,1 1-12,-1 2 6,-1 2 5,0 2 6,-1 2 6,0 3 5,0 3-11,0 1 34,-2 3-23,-2 0-6,0-1-5,-2-1-16,1-1 32,-1-2-10,1-2 5,0-1-11,0 0-5,2-4-12,1-2-6,-1-3 18,3-4-12,-1-2 6,1-4-6,0-2 0,0-3-5,0-2-6,0-2-11,0-1-6252,0 0-3113,-1-3 9376,0 1 0,-1-1 0,2 2 0</inkml:trace>
  <inkml:trace contextRef="#ctx0" brushRef="#br0" timeOffset="61934">10473 736 18863,'-7'-38'1092,"3"6"-795,10 28-23,0-1-22,3 0-11,-1 1-6,3-1-28,0 1 0,2-1-28,1 1-27,0 0-23,2 0-39,2 0-12,0 0-11,1 1 85,37-6-136,-24 4 7,28-5-12,-35 6 6,0 0 5,-2 0-11,0 1-5,0-1 0,-2 0 5,0 0-22,-2 1-57,6-4 7,-9 4-18,5-2-16,-10 2-56,-2 0-91,-2 1-172,-3 2-275,-2-1-302,0 1-611,-2 0-806,0 2-7423,-3 3 9766,0 1 1,0 0 0,2-4 0</inkml:trace>
  <inkml:trace contextRef="#ctx0" brushRef="#br0" timeOffset="62283">10649 824 10707,'-5'-1'1882,"2"1"-672,3 0 7528,0 0-8452,57 2-18,-34-2-27,44 2-22,-47-4-46,0-1-50,1-2-55,2 0-40,1-2-12,1 1-10,2-1-40,-2 1-33,2 0-123,-3 1-230,-2 1-1787,3 2-135,-9 1 2342,1 7 0,-12-4 0,-1 5 0</inkml:trace>
  <inkml:trace contextRef="#ctx0" brushRef="#br0" timeOffset="64384">11831 277 20845,'-29'-71'795,"7"13"-492,23 54 17,0-1 10,1 2 6,-1 0-50,1 0-51,-1 1 84,0 1-330,-1 0-73,1 1 78,-1 2 6,1 1 28,2 5-17,0 2 1,2 4-1,2 3-6,0 2 7,1 3-12,-1 1 0,0 1-6,0 2 12,0 1 38,2 17-4,-2-8 16,3 12 16,-4-14-4,0 0-18,-1 0 6,0-1 11,0-2 0,0-2 1,-1-1 4,0-2-10,0-2 11,-1-2 11,1-2-6,-1-2 40,2 4-68,-3-7 29,2 3-40,-2-10 6,0-1 11,-1-4 22,0-1 28,0-2 197,-1 0-634,1-1-357,-1-1-640,-1-2-1411,-1-1-3433,-3 0 6172,-3-1 0,3 2 0,0 1 0</inkml:trace>
  <inkml:trace contextRef="#ctx0" brushRef="#br0" timeOffset="65440">12225 145 22397,'-17'-26'-196,"3"4"207,14 22 23,0 1-1,0 0 12,1 0 6,1 1 5,-1-1 33,1 1 46,0-1 49,0 0 29,2 0 39,2-1-17,2 1-27,3-1-7,2 0-44,5 0-11,1 0-23,4-1-28,1-2-17,2-2-22,0 0 6,1-2-23,-1 1 23,1-1-1,1-1-16,2 2-11,0-1-17,1 1-1,-2-1 1,-2 1 39,6-2 45,10-1-90,-14 1-22,9 1 17,-28 6-12,2-1 23,-7 2-17,-2 0 0,1 0 5,0 0 1,1 0 0,0 0-6,1 0 0,0 0 0,1 0-6,-2 0 17,1 0-16,0 0-18,-2 0 29,1 0-1,-3 0 7,0 0 4,0 0-122,-2 0 0,0 2 38,0 0 29,0 3 56,0 3-6,0 3 12,0 1 5,0 4 5,0 1-5,0 3-5,-2 0 10,-1 3-22,-1 1 6,-2 3 0,1 0-23,-2 1 1,1 1 50,-1 2-1,1 1-4,0 0 10,0 0-44,0 0-1,0-4 6,1-1 1,1-5-12,1-2 0,0-2 5,2-3 6,0-2 1,0-2-1,1-3 0,0-1 0,0-3 6,0 0-11,0-1 5,0-1-6,0-2-10,0 2 5,0-2-6,0 2 1,0 0 5,0 2-6,0 1-72,0 10-68,0-3-2548,-2 29-1037,0-15-5297,-2 13 9028,1-19 0,2-9 0,0-5 0</inkml:trace>
  <inkml:trace contextRef="#ctx0" brushRef="#br1" timeOffset="74400">292 3758 20397,'-33'-40'661,"5"7"-454,19 31-11,-2 1-34,0 0-66,-2 1-40,0 1-56,-1 3 16,-1 2-4,0 3 4,-1 2 1,0 2-22,0 2-12,1 3-6,0-1 12,2 2-6,1-1 6,2 0-11,4-1-1,0-1 7,3 1-12,2-2 5,0 0-16,2-2 28,3-1 196,9 4-79,-2-8 337,18 2-297,-14-9-17,10-4-29,-10-3-27,1-5 6,0-2-1,0-1-5,0-3 0,-1 1-1,-2-1 12,-1 1 6,-3 1 0,-2 1 10,-2 1 1,-1 2 11,-3 2 90,1 1-191,-2 3-95,1 2-157,-1 2-280,0 1 342,0 3 123,3 0 56,0 4 17,4 1 28,6 8-17,-1-1 0,6 5 0,-5-2 17,1 0-1,-1 1 24,1 2-7,-2 0-16,0 0 22,-1 1-11,0-1 34,-3 1 22,0 0 17,-3 1 33,-2-1 17,-2 1 28,-1-3-22,-4 0-22,-2-1-29,-5-2-28,-2-1-10,-2-1-18,-1-1-5,-2-2 50,-8 2-89,6-6-18,-4 0-66,7-6-28,0-1-40,-1 0-50,0-1-22,1-1-79,-1 0-134,1-1-225,2 1-486,2-1-936,2 2-964,3 0-2945,2 0 5959,3 1 0,1-1 0,1 1 0</inkml:trace>
  <inkml:trace contextRef="#ctx0" brushRef="#br1" timeOffset="74832">532 3912 19300,'15'36'1192,"-3"-6"-710,-12-29 1792,0-1-1960,-3 1-169,0-2-27,-4-1 0,0-2-12,-2-1-22,1-2-11,-1-3-23,0 0-16,1-3-1,1-1-5,0-2 6,1 1-6,2-2 6,2 1 5,1-1-17,1 0-11,0 1-11,0 2-22,2 2-6,2 1-22,1 1-18,1 2-150,5-1 50,-2 4-711,13 0 341,-10 4-297,8 2-307,-8 2-415,-2 3-566,2 1-493,-2 0 2616,2 2 0,-6-5 0,-1 1 0</inkml:trace>
  <inkml:trace contextRef="#ctx0" brushRef="#br1" timeOffset="75248">817 3802 8914,'5'2'6324,"-1"-1"-4358,-4-1 3961,0 0-5967,-3-22-10,-1 18 11,-3-14 11,0 27 5,0 1 7,0 3-18,0 0 6,2 1 0,1 0-11,1 0 28,2-1-12,0-1 12,1 0 11,1-1 22,1 0 1,1 0 246,14 8-118,-7-9 28,8 6 28,-8-12 23,-2-2 22,1 0 11,-2-2 258,5-1-303,-4-2-22,3-1 1,-4-3-57,-1-1-11,1-2-23,-1-2-50,-1-1 28,-1-2-17,-1 0-22,-2 0 39,0-7-56,-2 4-11,-2-4 11,0 7-23,-3 2-10,-1 0-12,0 1-22,-1 2-23,0 2-33,-1 1-51,1 2-83,0 2-40,-1 2-1658,-13 16 1053,9-5-308,-9 14-582,15-9-1137,2 0-4263,1-3 7164,3-1 0,0-7 0,1-1 0</inkml:trace>
  <inkml:trace contextRef="#ctx0" brushRef="#br1" timeOffset="75613">1058 3714 22655,'4'33'11,"0"-4"-6,-2-14-10,0-1-1,1 0 1,0-1-1,1-1 6,1-2 0,0 0 0,1-1 28,-1-2 22,1 0 23,0-2 67,1-1 28,-1-2 62,1 0 44,-1-2 29,0 0-1,1 0-39,0-3-39,0-1 112,5-9 18,7-17-293,-5 9 1,2-12-6,-10 19 0,-2-1-6,0 1 6,-1 0-5,-1 0-23,-2 2-12,1 1-21,-1 1-40,0 1-28,0 1-84,0 1-134,-1 4-253,-1-1-598,-1 3-768,0 1-1193,-1 1-4498,0 2 7601,0 1 0,2-1 0,1-1 0</inkml:trace>
  <inkml:trace contextRef="#ctx0" brushRef="#br1" timeOffset="76032">1430 3736 17798,'30'27'1261,"-6"-5"-645,-22-21 67,-2 0 17,2-1 656,-2 0-695,1 0-23,-1-1-156,2 0-158,-2-3-116,4-6-180,0-2 5,1-6-10,2 0 5,-2 0-23,2-3-5,1 0-22,0-3-6,2 1-11,1 0-17,0 3 5,1 2-16,-1 5-28,-1 3-23,-2 3-44,-1 3-12,-1 2 17,-1 1 40,-1 1 55,1 2 40,1 0 5,1 5-84,9 13 12,-6-5-835,13 23 122,-13-21-469,5 11-1065,-7-14-2817,1-1-2089,-1-1 7242,0-4 0,-5-4 0,-1-2 0</inkml:trace>
  <inkml:trace contextRef="#ctx0" brushRef="#br1" timeOffset="76487">1956 3233 22957,'30'63'252,"-4"-9"-179,-19-34-23,2-1 23,-1 0 5,-1 0-10,2-1-35,-2 0-16,0-2-6,0 0-16,-3-1 33,1-2-6,-3-3 6,2-2 28,-3-1 39,1-3 84,0-1 90,-2-2 90,1 0 912,-1-1-1203,0-3-96,-2-1-12,-1-4-16,-4 0 17,-2-1-482,-22-9 330,12 9-285,-30-4 359,30 13 16,-8 4 11,16 3 1,2 2 10,1 1 7,3 1 10,1-1 40,1 1-1,1-2 23,2 0 23,0 0 33,3-2 56,2 0 50,4-1 40,2-1-34,4-1-34,2-2-61,26-4-280,-15-1-6235,42-16-2597,-42 6 8893,14-6 0,-32 13 0,-4 3 1</inkml:trace>
  <inkml:trace contextRef="#ctx0" brushRef="#br1" timeOffset="72549">2087 2226 18515,'-1'34'880,"-2"-3"-645,-3-14-50,-1 0 22,-3 3-50,0-1 11,-2 1 17,0 0 5,-2 0 56,1-1 12,-1 0-23,0 0-61,0-1-46,0 0-44,1-1-16,2 0 10,1-2-28,1 1 58,-6 15-92,7-13 29,-3 10 6,8-18 10,0-1-5,1-1 0,-1 0-33,1-2 16,0 0 6,1-3-1,0 1 63,0-1-68,1 0-11,-1-1-6,0 0-5,1 0 0,-1 0-11,1-1-18,-1 1 7,1 0-6,-1 0-17,0 0-135,0 2-22,0 0-95,-1 2-107,1-1-206,-1 0-314,0 1-353,0 1-3026,-1 2-581,2-2 4867,-1 1 0,2-6 0,-1 0 0</inkml:trace>
  <inkml:trace contextRef="#ctx0" brushRef="#br1" timeOffset="72983">1671 2685 22425,'-8'-25'-123,"2"6"123,6 21 11,0 3-5,0 0-12,0 0 6,0 2-11,0 0 5,0 1 12,0 1 5,0 0 17,0 2 0,0 1 17,0 0 11,0 6-28,0-4 50,0 12-50,0-14-5,0 6-7,1-10-4,-1-1 16,3-2 5,-1 0 85,2-1-45,-1 0 11,2 0 11,-2-2-34,3-1-21,-1 0-29,2 0-39,0 0-56,1 0-101,-1 0-1625,5 2 517,-5-1-875,3 3-2565,-6-1-2425,-1 1 7158,-1-1 0,-1-2 0,-1 0 0</inkml:trace>
  <inkml:trace contextRef="#ctx0" brushRef="#br1" timeOffset="73385">2065 2685 23758,'-22'29'95,"-2"-2"-73,4-8-5,-4 2 6,-1 2-29,-2 1 12,0 0-1,1-1-10,3-3-197,-2 4-44,11-11-1603,0 7-234,16-14 2083,5 2 0,-1-6 0,2-2 0</inkml:trace>
  <inkml:trace contextRef="#ctx0" brushRef="#br1" timeOffset="98450">10627 2444 24435,'7'-24'-369,"-1"5"279,-6 21 62,0 3 79,0 2 44,0 4-17,0 3-22,0 2-5,0 3-1,1 2-5,1 2 16,-1 1 12,0 1-11,1 0-6,-1 0-11,0 1-17,-1-1-6,1 0-5,0-2-6,1-1 0,-1-2-5,0-1 5,1-1-5,-1-1-1,1-1 1,-1 0-12,0-1-11,0-2-27,-1-1-74,0-1-112,1-2-201,-1 1-319,-1-1-528,-1 0-1365,-1 1-4784,-2-1 7427,0-1 0,2-4 0,1-1 0</inkml:trace>
  <inkml:trace contextRef="#ctx0" brushRef="#br1" timeOffset="99067">10824 2817 21399,'45'19'1278,"-6"-4"-959,-28-14-67,2-1-56,1 1-28,1-1-22,1 0-6,0-2 0,-1 1 224,12-6-247,-10 1-21,10-3-7,-14 2 79,4-3-45,-5 3 292,6-8-308,-11 8 100,4-9-173,-9 8 27,2-11-50,-6 10-100,-8-14 44,4 15-50,-10-7 44,8 11-179,-10-4 146,8 6-140,-23 1 196,18 5 11,-26 12 23,26-5 22,-14 14-28,18-12 6,-9 17-1,12-16 102,-3 23-68,9-23-22,2 16-6,2-17 151,13 18-94,-5-17 156,22 13-179,-17-20-6,19 1-73,-16-6-1193,29-6 236,-25 2-8840,31-6 7935,-37 6 1,4-1-1,-17 3 1</inkml:trace>
  <inkml:trace contextRef="#ctx0" brushRef="#br1" timeOffset="99716">11568 2729 22123,'-43'-14'-136,"4"5"125,21 21 0,-1 0 0,0 2 5,2 0-5,0 2 11,1 0-134,-2 9 10,5-7-200,-3 16 262,11-18 23,3 14 448,14-16-219,-4 0 701,18-6-678,-15-11 140,14-7-213,-13-1 263,13-16-330,-13 10-23,13-21-39,-16 22 34,9-16-17,-12 21 107,4-8-79,-6 12-12,2-4-144,-4 8-348,1-1 190,-3 4-44,5 2 335,-1 1 57,11 11-6,-6-4 196,10 20-258,-12-14 40,6 27-1,-10-20 214,1 41-197,-5-36 73,-3 30-78,-1-36 246,-9 18-184,5-21 212,-23 20-353,15-26-223,-22 8-57,20-17-2778,-25-5-1030,21-4 4094,-16-3 0,29 3 0,0 1 0</inkml:trace>
  <inkml:trace contextRef="#ctx0" brushRef="#br1" timeOffset="100312">12116 2663 23937,'-66'-3'-6,"9"3"12,36 9 5,-1 3 0,3-2 1,1 0-12,3-2-12,3 0-128,-1 5 118,7-4 67,3 12-12,7-12 51,17 14-67,-5-11 39,25 12-39,-22-14-23,10 5-33,-17-9 39,-1 1-5,-1-1 5,-2 0 50,-2 3 0,-2-2 404,-1 11-230,-5-7 112,-8 14-258,-1-10-201,-36 28-22,22-23-1619,-38 23-942,40-32-6362,-11 4 9068,21-13 0,6-1 0,4-1 0</inkml:trace>
  <inkml:trace contextRef="#ctx0" brushRef="#br0" timeOffset="14068">8196 934 25853,'21'17'61,"-1"0"-33,-8-8 6,2 0-6,2 1 22,0 0-5,3 1 6,1 0 44,1-1-50,1 0-6,-1 0-17,0-2-22,-1 1 11,-2-2 6,1 1 0,-2-1-34,0 0 17,1 0 0,0 0 0,0-1 6,-1 0-1,-1-1-10,-3 0-1,-1-1 29,-2-1-35,-3 0 1,-1-1 6,-2 0-18,-1 0-10,-1-1-18,1 0-50,-1-1-67,1 1-78,-1-1-141,2 2-156,-1-1-247,1 0-369,0 0-421,0 1-772,0-1-1429,0 1-4458,-2 0 8239,1-1 0,-3 0 0,0-1 0</inkml:trace>
  <inkml:trace contextRef="#ctx0" brushRef="#br0" timeOffset="14434">8547 868 25085,'-81'51'95,"12"-4"-50,47-23 0,0 2 0,1 0-29,0 1-4,1 1-7,2 1-5,1-2 0,2 2-5,2-4-23,2 0-40,1-3-83,2-1-218,3-3-421,0-2-744,3-1-1760,0-3-5769,2-2 9063,0-3 0,0-3 0,0-2 0</inkml:trace>
  <inkml:trace contextRef="#ctx0" brushRef="#br0" timeOffset="59644">9182 671 23360,'5'-29'241,"1"5"-174,0 20 6,-1-1-28,2 1 16,-1 0 1,2 0-23,0-1 12,2 0-12,0 0 95,24-8-106,-14 5 67,31-10-61,-30 11 5,10-4-28,-15 7 17,-1-2 0,0 2 0,1-1 0,-2 1 0,0 1-11,-2 0-6,0 1 12,0 0-29,-3 1-16,3 0 22,-6 1 0,1 1-11,-4 1 27,1 2 7,0 0-12,1 1 11,-1 1 12,0 1 0,1 0-1,-1 0 62,1 5-72,-1-3 5,0 5-6,-1-4 34,-1 1-5,-1 1-1,0 0-28,0 1-16,-1 0-6,0 0 0,0 0 11,0 1 0,0 0 6,0 1 6,0 0 33,-2 0-28,-1 1 5,-2-1-10,0 1-18,0 0 29,-1 0-1,-1-1 7,1 1-35,0-2 24,-1 1-12,1 0-6,-1-1 28,0 0-39,0 1 6,1-1 5,-1 1 6,1 0-6,-2 0 6,1 0 16,-1 0-5,1 0-5,0 1-7,-1-1-10,1 0-12,0-2 6,1-2 6,2-1-6,-1-1 11,2-1 0,0-2 1,0 0 27,-2 3-17,2-3 40,-4 8-29,4-8-10,-2 3 16,2-5-11,0 0 0,0 0 11,1 1-11,0-1 0,0 0 0,-1 0-28,2 0 0,-1-1 6,0 1-6,1-1 5,-1 0-10,2-1 5,-1-1-6,1 0-5,-1-1 11,1 2-6,-1-2 1,1 1 5,0 0-6,0 0 1,0 0-79,0-1 56,2 1 22,-1-1 28,3 0 29,0 0 27,2 0-16,3 1-17,2 0-6,3 0-17,2-1 17,10 0-11,-5 0-11,5-1 22,-7-1-11,0 1-5,-1-2 5,1 0-6,-1 0 1,0-1-1,-1 1 40,14-4-29,-13 4-10,9-2 21,-15 2 1,-1 1-11,-1-1 22,-1 2-6,-2-1-5,0 0 0,-1 1 5,0-1-27,-1 0 10,0-1-16,0 0-6,0 1-22,0 0 11,1 0 0,0 0-11,0-1 28,-1 1-57,1-1-38,-2 1-527,2 0 258,-4 1-1866,4 0 657,-4 3-1049,0 2-6049,-1 1 8654,-1 2 0,0-4 0,0-1 0</inkml:trace>
  <inkml:trace contextRef="#ctx0" brushRef="#br1" timeOffset="92966">8415 2970 23551,'-25'-5'-79,"2"3"68,8 8-11,1 3-23,2-2-28,2 0-61,2-1-46,3-1-16,1 0 40,3-1 60,0 0 63,3 1 33,0 1 5,4 1 29,2 1 22,3 0 11,3 0-5,3 0-23,2-1-28,1 2-5,9 2 44,10 10-44,-11-7 184,6 16 57,-27-17 609,-8 23-704,-9-16-57,-10 11-22,-3-13 5,-2-1-5,-3-2 0,0-2-12,1-2-33,4-2-11,3-2-465,0-2-118,12-2-6340,-2-3-1781,11-1 8687,1 1 0,0-1 0,-1 1 0</inkml:trace>
  <inkml:trace contextRef="#ctx0" brushRef="#br0" timeOffset="3097">3708 890 25590,'5'36'95,"0"-3"-56,-3-14 23,-1 2 10,0 3 1,1 2 0,-1 3-11,0 1-12,0 2 17,0 0-5,0 0-17,-1 0 5,1-1-16,-1 1 38,1 1 1,0-1-11,-1 1-12,0-1-22,0-1 6,0-2 11,0-1 16,1-2-22,-1-1-5,1-1-6,0-2-17,1-2 17,-1-1 0,1-3-11,-1-1-6,0-2 0,1-2 1,-1-2-1,1-2 6,-1 0-6,1-4-11,-2 0 11,1-3-3288,0 0 0,-1 0 0</inkml:trace>
  <inkml:trace contextRef="#ctx0" brushRef="#br0" timeOffset="4334">4342 1284 24503,'-15'-30'515,"3"7"-364,11 21-5,0 1-6,1 0 476,-1 0-610,3 1 27,0 0 29,3-1 22,1 1 0,3-1-11,3 0-45,1 0 0,1-2-11,0 1-12,1-1 12,0 0-11,0-1 10,2 1 7,0-2 5,3 1-11,0-1-1,2-1-10,0 0 0,-1 0 5,-1 0-6,-1 2 7,-3-1-12,-2 2 0,-2-1 0,-2 1 0,-1 1 11,-2-1-6,0 1 7,-3 0-12,0 1-6,-2 0 12,0 1-1,-1-1 12,-1 1-6,1-1-28,0 1 12,0 0 5,2 0 0,0 0 0,1 0-6,-1-1 1,2 0-1,-1 1-5,0-1 5,1-1 17,-1 2-16,0 0 22,-1 0-12,1 0-5,-1 0 6,0-1-6,1 0-6,-1 0 6,2-1-5,0 2-23,2-1-17,0 1-28,1 0-45,0 0-55,1 0-113,0 0-151,0 1-258,1 1-436,0 2-858,0 0-4334,-2 3-2650,-2-1 8973,-2 1 0,-1-4 0,-2-1 0</inkml:trace>
  <inkml:trace contextRef="#ctx0" brushRef="#br0" timeOffset="4938">4518 1065 26178,'-19'-52'644,"4"11"-482,14 40 107,1 0-297,-1 4 39,1 1 23,2 4-6,2 1-6,2 3-5,1 1-6,0 3-11,0 0 34,0 1-18,0-1 1,-1 2 6,0 0-1,0 1-5,-1 1 0,0-1-6,-1 1-11,0-1 11,0 0-5,-1-1 5,0-1-17,-1-1 12,1-1-1,-1-2 1,0-1 16,-1 0-22,1-2 6,0 0 0,0-2-18,-1 0-21,0-1-46,0 0-77,0-2-124,1 0-152,-2-2-212,1 1-308,0 1-521,-1 0-846,0 2-5102,0-1 7421,0 1 0,0-4 0,0 0 0</inkml:trace>
  <inkml:trace contextRef="#ctx0" brushRef="#br0" timeOffset="1845">2700 1569 26262,'20'-17'95,"-1"3"-67,-8 10 28,2-1-11,0 0 16,1 1 1,1 0 5,2-1 0,1 1 17,0 0-11,1 0-23,-1-1 23,2 1-34,-2 0-5,2-1 5,-3 1-28,1 0 1,-3 0-7,0 1-5,-1 0-11,-1 1 11,-1-1-11,-1 1-6,-1 1 11,-1 0-22,0 1 17,0-2-28,1 2 5,-2-1-22,2 1-33,0 0-34,0 0-90,0 0-90,0 0-167,0 0-214,0 0-385,2 0-533,-2 0-1227,0 0-5953,-1 0 8782,-2 1 0,-3-1 0,-2 1 0</inkml:trace>
  <inkml:trace contextRef="#ctx0" brushRef="#br0" timeOffset="2265">3072 1371 25517,'-17'21'313,"3"-2"-223,12-1-45,0-2-17,0 1-6,2 0 1,-1 0-1,1-1 6,0 1-11,0-2 16,0 1-16,1-2-6,-1 0-5,2-1 5,-1 0 0,1 0 6,0-1-11,-1-2-6,1 1 11,0-2-5,-1 1-6,1-3-23,-1 0-55,1-3-101,0 1-174,-1-3-269,1 2-504,0-3-745,-1 1-2800,0 0-4330,0-1 9001,-1 0 0,0-1 0,1 1 0</inkml:trace>
  <inkml:trace contextRef="#ctx0" brushRef="#br0" timeOffset="9685">5372 868 24312,'17'-15'90,"-1"2"-45,-7 7 5,0 1 28,1-2-10,1 1 16,1 0 0,0-1-23,1-1 23,1 1-11,0-1-11,0 2 10,1-1-4,0 1-12,0-1-12,0 2 1,1 0-34,-1 0-4,-1 2-19,-1 1 24,-3 1-30,-1 1 13,-1 0-1,0 0-28,-1 2 23,1 0-6,-1 3 12,0 0-1,-1 2 17,0 1-5,-1 1 16,-1 1 23,-1 3-5,-1 1 10,-1 1 1,-1 1 5,-2 1 5,-3 1-10,-3 2-12,-4-1-11,-2 0-6,-1 1-10,0-2-1,-1 1 6,0-3-1,1 0-16,1-1 0,1-2-5,2 0-18,1-1 12,1-1 0,2-2-11,2-1 5,1-1 6,1-3 5,2 0-16,0-1 5,1-1-6,0-1-49,0-1 49,2 0 6,-1 0 6,1 0 6,1 0 21,1 0 7,1 0-1,3 0 1,2 0-7,3 1-10,1-1 16,2 0-22,0 0 0,1 0 0,-2 1 0,1 0-5,-2 2-18,-1 0-5,0 0 0,-3 1 0,0 1 28,-1 2-5,0-1-6,0 1 5,-1 2 6,1-1-11,0 2 33,2 5-33,-2-3 22,2 6-22,-4-5 17,-1 0 5,-1 0-6,-1 1 1,0-1 5,-2 1 12,-1 0 5,0 0 5,-1 0 23,0-1 28,0 0 23,-2 0 44,-2 0-6,-3 1-10,-5-1-23,-1 1-23,-3 1 29,-3-1-12,-2 0 18,-3-1-24,-3-1-4,-3 0-1,-3-1 0,0-1-11,-2-1-22,1-3-1,0 0 12,2-2 11,2-2-11,4-1-17,2-1-11,5 0-12,-1-2-50,9 0-100,1-1-197,8 0-235,2 1-375,0 0-532,0 0-1009,3 0 2465,2 1 0,-2 0 0,1 1 0</inkml:trace>
  <inkml:trace contextRef="#ctx0" brushRef="#br0" timeOffset="13493">7561 561 26189,'10'-38'224,"-2"8"-196,-8 30-28,0 0-34,-1 0-22,0 0-17,-1 0-22,1 1 45,0 0 5,-1 3 34,-1 1 22,-2 4 11,-2 3-10,-2 5-12,-3 3 11,-1 4-45,-3 1 45,0 4 1,-1 2-1,-2 2 11,1 3-16,-1-1-17,4 1 33,0-2 0,2-2-10,3-2 4,2-2-4,1 0-1,1-2 6,1 1-12,1-1 1,0-2-12,2 0-5,-1-2 11,2 0-11,0-2 22,1-1-11,0 0-11,1-2 5,1 2 1,1-2 5,2 2 0,1-2-6,0 1 0,2-1 12,0-1 0,2 0 5,0-2 11,1-1-5,1-1-6,0-2 12,1 0-12,1-2-6,1-1 1,1 0 16,-1-2-10,2-1-1,-1-1 6,-1-1-6,0-1 11,-1-1 6,-1 0-5,0 0 5,-2 0 28,-1-1-6,-1-2 6,-2 1 6,0-2-6,0-1-23,-1 0 6,1-1-5,-1-1-12,0 0 23,0-2 0,0 1 0,-2-1 16,1 0 1,-1-1 0,-1 0-18,0-1-4,-2 0 4,0 0-16,-1-1 0,0 2-22,-3-2-17,0 2 0,-4-2-1,0 0-4,-2 1-1,0-1 6,0 2-1,-1 0 7,0 1 5,1 1-11,0 0-1,1 1 18,1 0-6,1 0 6,1 1 5,1 1-17,0-1 1,1 2 5,0-1 0,-1 1-17,0-1 28,0 1-11,-1 0 6,1 1 5,0 0-22,-1 0-1,0 1-16,-1 0 6,1 1 0,-3 1-12,2 0 17,-3 0-33,1 0 33,-2 1-5,1 1-12,0 2 6,0 2-11,1 0 0,-1 2 11,0 1 16,2 1 1,-2 1-17,1 0-11,0 1-17,0 0-17,2-1-5,0 2-23,0-2-84,0 2-44,1-1-135,0-1-219,1 1-386,0 0-610,1-1-1093,1 1-6268,0-3 8940,1-1 0,1-4 0,0-1 0</inkml:trace>
  <inkml:trace contextRef="#ctx0" brushRef="#br0" timeOffset="12019">6313 1153 18005,'-14'-13'1939,"1"2"-1273,10 11-22,1-1-56,-1 0-83,2 1-80,-1 0-106,0 0-78,2 0 459,-1 0-672,3-1 28,0 1 84,2-2 51,0 1 38,3-1-22,2 0-61,5-2-45,3 0-34,4-2-17,2 0-10,3-1-1,1-1-6,0 2 2,-1-1-13,1 0 6,-2 0-6,0 0 6,0 0 6,-2 0-6,-1 0 0,-2 1-11,-1 1-12,-2 0-10,-1 1 5,-2 1 0,-2 0-11,-2 1 11,-2 0-12,-3 1-4,-1 1-12,-1-1-6,-1 1-5,-1 0-6,1 0 0,0 0-6,0 0-22,1 0-33,0 0-40,1 0-55,1 0-62,0 1-79,0 0-179,1 1-285,0 0-461,0 1-446,-1 0-819,0 0-3086,0 1-375,-1 0 5993,-2 0 0,-1-2 0,-1-1 0</inkml:trace>
  <inkml:trace contextRef="#ctx0" brushRef="#br0" timeOffset="12453">6554 977 24777,'-15'23'157,"2"-1"-101,11-6 5,1 1 1,-2 2 5,1-1-33,0 2-1,-1 0 1,1 1-6,-1 0-6,0-1-5,-1 0 0,1 0-34,0 0 17,0 0-5,1 0-51,0-2-107,1-1-212,0 0-443,1-3-789,1-1-1961,1-2-5483,2-3 9051,-1-3 0,0-2 0,-2-2 0</inkml:trace>
  <inkml:trace contextRef="#ctx0" brushRef="#br1" timeOffset="78933">3029 3605 18576,'0'58'306,"-1"0"1,1-4 0,0-7-67,-2-8-116,-1 2 10,-1 2-522,0 1 461,-2 1-17,1-1-34,0-5-11,1-3 151,1-9-139,0-6 93,1-6-38,0-5 62,2-4 202,-2-2 59,2-2-1874,-1-3-1512,-1-2 2985,0-3 0,1 2 0,-1 0 0</inkml:trace>
  <inkml:trace contextRef="#ctx0" brushRef="#br1" timeOffset="79237">2853 3802 20235,'2'5'1966,"-2"-1"-1636,0-4 958,0 0-1108,30-67-717,-15 43 599,23-52-29,-21 60 148,1 0-164,-3 2-23,1 3-5,-3 2-12,0 2-16,-3 3 496,2 2-491,-2 1-10,2 2-1,-1 1 22,0 4 23,0 3 12,0 2 27,-1 1-39,-1-1 11,4 17 11,-5-14 107,3 20-34,-9-22 208,-2 13-242,-4-14-21,-4 6-1,-1-7-34,-1-1-21,-2 0-40,0-1-409,-5-1-118,5-2-531,-4 0-970,7-3-1445,0 1-5001,1 0 8530,2 0 0,3-1 0,1-1 0</inkml:trace>
  <inkml:trace contextRef="#ctx0" brushRef="#br1" timeOffset="79545">3270 3189 22895,'16'58'62,"-2"-7"-73,-12-22 33,1 0 6,0 0-5,-1 0 5,0 0-12,1 0-77,3 41-46,-4-31-1277,6 50-99,-6-61-1514,4 15-5075,-3-28 8072,0-3 0,-2-6 0,0-3 0</inkml:trace>
  <inkml:trace contextRef="#ctx0" brushRef="#br1" timeOffset="80034">3729 3561 25595,'1'-53'-190,"-2"10"77,-8 42-4,-2 1 16,-2 2 22,-2 3 29,-1 4 16,-2 4 18,1 3-1,-1 3 11,2 0-22,0 2-5,1-1-18,2 0-156,-1 17 157,7-13-12,1 17 34,8-23 11,9 12 34,-2-17 179,13 8-62,-11-17 258,15-6-313,-13-6 78,17-25-112,-16 12 28,16-45-84,-21 37-1,8-30 1,-13 38-34,2-13 17,-3 20-415,0-4 253,-2 14-12,2 11 214,-2 1-12,6 13 0,-3-7-28,9 19 5,-6-13-1242,15 34-52,-13-32 469,9 24 0,-15-38 0,1 2 0</inkml:trace>
  <inkml:trace contextRef="#ctx0" brushRef="#br1" timeOffset="80316">3839 3101 24038,'22'50'58,"0"-1"1,15 36-31,-27-54 6,-1-2 0,0 0-18,-2 0-4,0-1-12,-1-1-40,0 12-284,-2 7 72,-2-7-1440,-6 12 493,1-33 1199,-7 12 0,7-23 0,0 2 0</inkml:trace>
  <inkml:trace contextRef="#ctx0" brushRef="#br1" timeOffset="80516">3795 3408 21965,'-8'-1'1440,"2"1"-1339,6 0-493,0 0-235,70-46-1451,-43 35-62,57-35-1450,-59 48-4688,-1 0 8278,-3 1 0,-10-2 0,-5 0 0</inkml:trace>
  <inkml:trace contextRef="#ctx0" brushRef="#br1" timeOffset="80839">4474 3079 24368,'-55'-74'-302,"8"15"173,32 61 11,-2 3 40,1 4 28,1 2 288,-13 61 0,4 13-126,8-28-272,-8 29 0,8-7 221,20-50 6,3-2-22,4 10-22,-1-9 5,2 7-6,-4-12-11,-1-1 416,0 0-427,-2-2 11,0-2-62,-1 2-16,-1-7-56,-1-1-56,-1-7-79,-1-3-61,0-2-515,0 0-998,-2 0-2067,0-3-4889,-2 0 8788,1-2 0,1 3 0,0 0 0</inkml:trace>
  <inkml:trace contextRef="#ctx0" brushRef="#br1" timeOffset="81333">4036 3474 21500,'57'-16'31,"0"1"0,39-10-37,-69 19-11,-1 2 1,1-2 16,-1 2-6,-1-2 6,0 2 0,-2-1 6,-2 0 5,-1 1 510,23 0-241,-26 6-39,15 3-67,-32 6-51,0 1-28,0 3-44,-1 1-7,-1 2-27,-1-1-17,0 1-45,0 18 51,2-17 16,4 17-27,-1-26 184,12 3 11,-6-9 258,11-1-263,-7-6 291,16-10-297,-12 2 500,20-21-545,-23 18 219,9-18-292,-19 21-83,-4-14-40,-5 14-150,-18-11 144,8 14-111,-18-5 27,17 10-1617,-13-1 873,17 3-3882,-5 4 1658,15 1 3120,1 4 0,2-5 0,0 1 0</inkml:trace>
  <inkml:trace contextRef="#ctx0" brushRef="#br1" timeOffset="81639">4780 3517 25175,'25'-28'258,"-6"1"-197,-16 8-27,-1-1 22,1-1 0,0-3-11,1 0 5,-1-2 169,10-35-191,-5 28-12,7-21-21,-9 37-6,1 5-29,-1 2-21,1 2-40,-2 3-45,2 1-61,-1 2-45,3 1-499,6 6 197,-1 0-4611,22 17-1970,-17-9 7135,11 7 0,-23-14 0,-3-4 0</inkml:trace>
  <inkml:trace contextRef="#ctx0" brushRef="#br1" timeOffset="82229">5197 3342 21327,'3'60'39,"-1"-10"-28,-1-40-5,-1-1 5,1-2 22,-1-2 7,0 0 94,0-3 118,1-1 594,0-1-319,-1 0-12,2 0-61,-1 0-130,1-2-144,-1-1-113,1-2-56,2-8 45,9-19-39,-2 7 39,20-36-51,-15 34-16,20-37 28,-21 38 11,7-11 45,-12 24-56,-1 3-23,-2 2-11,1 3-11,-2 1 11,1 2 12,1 1-1,1 1-5,1 2 17,0 3 10,2 3 18,-1 2-17,-1 0 5,0 2-22,0 0 0,0 0 23,-1-1-29,-1-2 12,-1 0-12,-1-3 23,1 0 11,-3-4 162,3 1-10,-5-3 542,9-7-587,-4 1-51,23-22-84,-13 11-95,26-19 27,-23 23-279,16-4 241,-24 14 33,9 17 107,-14-1-6,2 15 0,-6-6-23,-1 1-27,-1-1-90,-1-1-174,0-2-358,0-2-784,0-1-3821,0-3-4027,0-1 9276,0-4 0,0-4 0,0-2 0</inkml:trace>
  <inkml:trace contextRef="#ctx0" brushRef="#br1" timeOffset="77718">3510 2160 22313,'14'-41'-39,"-3"9"-34,-11 32-773,0 0 784,0 1 51,0 0 33,0 2 29,0 0 5,0 1 5,2 1 40,-1 1 33,2 2-5,0 2-34,0 2-50,0 2-11,0 1 5,1 2 0,-1 1 12,1 1-6,-1 2 17,0 2 16,1 0 17,-1 2-5,-1 0-6,1 1 0,-2-2-22,1-1-1,0 0-10,-2-2-23,2 0 11,-1 3-34,-1-8 1,2 2 39,-1-6-17,0-4 33,1 4-49,-1-8-24,-1 2 12,2-6 0,-2 1-11,1 0-106,-1 6 33,0-2-297,0 9-130,0-5-5772,1 15-1851,0-11 8134,1 7 0,-1-16 0,-1-1 0</inkml:trace>
  <inkml:trace contextRef="#ctx0" brushRef="#br1" timeOffset="78116">3357 2663 23439,'7'21'123,"0"-4"-84,0-8 6,2-1 5,-1 2 6,2-2-5,0 2 83,12 5-89,-9-7 22,14 10-78,-17-12-280,7 5-152,-10-6-4845,8 4-3034,-8-6 8322,3 1 0,-8-3 0,0-1 0</inkml:trace>
  <inkml:trace contextRef="#ctx0" brushRef="#br1" timeOffset="78332">3729 2598 25382,'-22'36'23,"2"-4"-23,6-11-11,1-2-29,2-1-61,2-3-73,3 0-72,1-3-112,2-1-118,1-2-292,2 0-666,1-1-1405,2-2-5882,1 0 8721,2-2 0,-3-2 0,-2 0 0</inkml:trace>
  <inkml:trace contextRef="#ctx0" brushRef="#br1" timeOffset="85966">5788 1831 21349,'15'28'11,"-1"-4"6,-9-16-6,1 0 12,0 0 16,1 1 6,0 0 39,1 1 16,-1 0-16,2 1 6,7 11-79,-5-8 51,10 14-40,-11-14 90,15 17-61,-11-14 67,22 25-96,-21-26 18,14 15-12,-19-20 95,11 10-78,-9-11 190,15 16-179,-15-17 17,11 12-40,-14-14 40,10 10-51,-8-9 102,16 17-91,-16-15 46,12 12-46,-15-14 158,14 14-158,-13-11 85,17 19-68,-16-18 90,10 13-89,-10-14 89,11 14-107,-12-15 57,10 11-62,-14-16 28,3 3-34,-5-5 169,0 0-96,-1-1 241,-1-1-252,-1 0-45,0-1-73,2 0 23,-2 0-11,2 0-1,-1 0 7,0 0-24,3 4 24,-1-1-1,7 6 17,-4-4-6,10 6-5,-9-8-23,11 5 6,-11-7-817,10 2-90,-11-2 935,3-1 0,-7 0 0,-1 0 0</inkml:trace>
  <inkml:trace contextRef="#ctx0" brushRef="#br1" timeOffset="86499">6160 2707 20834,'76'-28'504,"-12"6"-275,-49 22-33,1 0-61,0 1-135,-1 0-6,-1 1 12,0 2 11,-1-1 111,1 1 2,-1-1-12,2 0-1,0 1-122,0-1-7,-2 0 12,-1 0 6,-1 0 0,-2-1-1,-1 0-5,0 0 11,-1 1-5,-1-2-34,1 2-6,-4-2-78,1-1 62,-3 0-3008,0 0-3188,-1-2 6246,0-2 0,0 1 0,0 0 0</inkml:trace>
  <inkml:trace contextRef="#ctx0" brushRef="#br1" timeOffset="86749">6510 2379 21747,'-4'44'151,"1"-4"-67,3-14 5,0 1-26,0 2-13,2 1-22,-1 1-28,3-1-17,-1-1-22,2-3-34,0-4-39,-1-3-79,1-5-929,1 1-403,-1-7 1523,4 0 0,-6-6 0,1-1 0</inkml:trace>
  <inkml:trace contextRef="#ctx0" brushRef="#br1" timeOffset="90066">6642 3189 21215,'-18'1'-79,"2"2"85,6 0 5,0 2 0,0 1-16,-2 2 27,-1 0 0,0 2 12,0-1 11,-1 0-6,1 0 6,0-1 89,-9 5-195,4-2-40,1 0-6,7-4-5,10-6 45,0 1 17,1 1-12,1-1 23,1 1-6,2 0 17,1 0 17,1 0 22,2 0-5,0 1 5,2-1 6,10 3-12,-8-2-38,18 5 27,-19-6-16,13 7 11,-17-6 55,6 6 24,-10-4 44,1 1 67,-5-3 84,0 0 28,0 0-5,0 1-50,-3 0-46,-1 1-39,-2 0-27,-1 0-7,-1 0-33,-2 0-5,0-1 5,0 0 0,-1 0-23,0 0-16,0 0-17,1-1-22,1-1-1,1 1-16,2-2-409,0 0-196,3-1-3753,1 1-1423,3-1 5792,2 2 0,-1-2 0,2 0 0</inkml:trace>
  <inkml:trace contextRef="#ctx0" brushRef="#br1" timeOffset="90465">6707 2948 22066,'1'-13'-263,"1"3"274,-1 11 45,1 2 0,2 2 0,0 1-6,1 2-16,1 2 28,3 9 5,-3-3 23,3 8 5,-4-5-5,0 3-29,-1 0-10,1 2 5,-2 2-6,2 0 17,-2 1-5,-1 3-6,1-3-11,-1 1-23,0-2-11,-1-1-5,0-2-6,0-2-11,-1-1-12,2-2-21,-2-3-35,0-3-50,0-1-100,0-3-170,1-2-323,-1-1-392,1-1-735,-1-1-1069,0 0-4677,0-2 7595,0 0 0,0 0 0,0-1 0</inkml:trace>
  <inkml:trace contextRef="#ctx0" brushRef="#br1" timeOffset="90704">6882 3277 21237,'27'76'0,"-6"-12"-118,-20-51-139,0-1-269,-1-1-426,1-1-623,-1-1-828,1-2-2038,-1-1-785,1-2 5226,-1-2 0,1 0 0,-1-2 0</inkml:trace>
  <inkml:trace contextRef="#ctx0" brushRef="#br1" timeOffset="90873">6970 2839 19507,'0'0'0</inkml:trace>
  <inkml:trace contextRef="#ctx0" brushRef="#br1" timeOffset="91533">7189 2795 16667,'1'3'885,"-1"-1"1535,0-2-2023,15 56-106,-8-28-424,11 47 257,-10-40 10,-1 1-22,1 3 0,-1 0 11,0 2-11,0-1-17,-1 0-16,-1-2 10,0-2-72,0-3 2123,4 37-1591,-5-43 381,3 20-930,-6-53-85,-1-20 85,-1 10 269,0-11-286,-1 11 50,0 1-61,0 0-17,-1 0 34,1 1-23,-1 0 6,1 0 17,-1 1-6,1 0 17,-1 0 0,0 0-6,0 1-10,-1 0 10,-1 1-112,-5-3 18,3 6-410,-19-2 415,14 9-73,-23 15 140,20-2-6,-14 19 17,16-14-27,-16 29 32,17-25-38,-13 29 11,19-34-62,-2 13 67,6-17-22,3 13 68,1-13 49,9 14-33,-4-18 51,9 6-29,-7-9 280,15 3-212,-12-6 156,23-3-257,-19-4-202,26-14 34,-22 7-414,19-12 33,-22 14-7428,18-10-228,-22 13 8188,8-5 0,-19 11 0,0 0 0</inkml:trace>
  <inkml:trace contextRef="#ctx0" brushRef="#br1" timeOffset="92050">7496 3298 19815,'64'-21'918,"-10"4"-543,-47 15 6,1 0-6,-2-2-4,1 1-2,-2-1-16,1 0-23,-1-1-33,0 0-56,-1 0-34,1-1-39,-1 1-28,0-2 67,1-2-134,-2 2 11,1-3 11,-2 3-5,0-2 0,-1 2-12,-1-1-22,0 1-17,0 0-16,-1 0-23,0 0-62,-5-2 6,1 3-235,-9-3 151,5 5-325,-14 1 353,11 5-22,-19 13 111,16-2-50,-18 24 68,19-17 5,-10 21-17,17-21 11,-2 26 23,7-25 22,6 24-11,0-31 56,13 16-44,-8-20 150,13 10-123,-11-15 112,12 6-145,-13-9-96,14 2-33,-14-4-616,12 0 257,-13 0-3802,13 0-2360,-14 0 6616,6 0 0,-11 0 0,-1 0 0</inkml:trace>
  <inkml:trace contextRef="#ctx0" brushRef="#br1" timeOffset="92502">7802 3320 15513,'28'32'1915,"-5"-5"-1304,-22-25-102,0 2-82,-1-3-74,1 1-62,0-1-50,-1 0 162,0-1 577,2 1-493,-2-1 690,2 0-601,-2 0-139,1-1-162,-1-1-124,0-4-146,0-1 57,-3-13-45,0 8 22,-3-24-28,2 18 51,-1-32-17,3 26 139,0-29-116,1 32 167,1-20-185,1 27-50,2-15-22,0 18-157,5-10 61,-4 14-274,9-3 258,-5 8-846,20 3 128,-14 3 852,22 17 0,-26-13 0,6 9 0</inkml:trace>
  <inkml:trace contextRef="#ctx0" brushRef="#br1" timeOffset="96585">7364 1722 20134,'18'30'308,"-3"-4"-213,-9-20-33,0 1-23,0 0-22,-1-1 11,1 1 0,0 0 0,0-1 61,4 4-27,-2-3 5,3 3 95,6 1-94,-6-5 83,10 5-78,-11-6 123,16 6-174,-13-6 17,18 7-16,-19-8 72,13 5-22,-13-6 224,17 4-235,-14-4-51,26 4 0,-24-3 12,18 2-1,-20-4 174,24 2-118,-19-3 219,24 1-190,-28-2 189,18-6-200,-20 3 55,12-7-95,-14 4 84,17-10-118,-15 8 23,16-11-34,-18 11-11,12-9 0,-12 8-11,21-14 11,-18 12 0,18-11-11,-23 16-12,12-6 29,-13 8-28,16-6 16,-14 5 6,20-6-17,-16 6-5,12-3 11,-15 6-51,17-1 56,-16 2 1,20 1-1,-21 0-117,12 2 78,-15 0-22,8 5 61,-10-3-38,8 6 44,-9-5 5,4 4-5,-6-5 45,3 0-34,-4-1 56,1-1-39,-3-2 79,1 0-34,-2 0 330,2 0-286,-1 0 292,0 0-280,0 0 61,1-2-139,2-2-68,10-10 6,-6 6-45,11-8 28,-12 12-34,9-5 40,-7 6-45,13-4 39,-12 6-135,12-1 96,-13 1-118,9 2 135,-11 0-17,10 6 67,-9-2 11,15 11 0,-11-9-5,24 13-6,-18-11 72,30 15-32,-25-13 217,35 13-162,-32-14 152,39 5-135,-35-12 207,43-2-224,-39-6 68,50-16-140,-47 7 27,49-25-33,-48 20-6,46-25-17,-48 24-78,44-22 28,-47 26-336,29-12 39,-41 20-1741,15-1 861,-27 7 1233,3 1 0,-11 1 0,1 0 0</inkml:trace>
  <inkml:trace contextRef="#ctx0" brushRef="#br1" timeOffset="97616">9028 2269 20134,'20'5'610,"-2"1"-425,-3 2 11,0 0-22,2 1-18,0 1-4,4 1 4,-1 0 35,3 0 773,36 21-863,-24-15 106,53 27-140,-52-29 45,32 16-45,-34-16 98,12 3 1,2 0-54,-3 0 100,12 0 1,-1-1-78,-15-6 156,45 5-235,-54-12 5,13 0-10,-27-2-1,-3-2-5,-2 0 0,-2 1 28,1 0-40,-5 0 34,2 0-22,-7 0 68,1 0-52,-3-1-246,0 0 34,-1 0-135,0-1-162,0 0-140,0 0-145,1-2-124,-2 0-5590,-5-7 3792,2 3-4722,-10-7 7377,9 10 0,-3-1 0,7 4 0</inkml:trace>
  <inkml:trace contextRef="#ctx0" brushRef="#br1" timeOffset="97916">9948 2554 23870,'19'-11'33,"0"4"-33,-6 14-5,1 0 5,-1 1 5,-1 0-5,1 2-5,0 0 5,0 0 17,9 18 16,-10-14 298,5 25-175,-15-23 220,-15 23-298,1-21-28,-12 12-50,5-15 40,0-1-24,0-1-4,1-2-169,-5 0-162,6-5-2577,-14 2-331,15-6 3227,-9 0 0,18-1 0,0-1 0</inkml:trace>
  <inkml:trace contextRef="#ctx0" brushRef="#br0" timeOffset="132483">2350 5510 24973,'40'-10'11,"-4"2"0,-22 8-11,1 0 0,0 0-11,2 1-6,-1 0-722,26 5 95,-18-3-4828,33 6-1709,-37-6 7181,8 2 0,-22-5 0,-2 1 0</inkml:trace>
  <inkml:trace contextRef="#ctx0" brushRef="#br0" timeOffset="132716">2394 5751 20302,'-10'-2'1473,"2"1"-1030,8 1 2934,0 0-3265,72-9-39,-37 4-743,60-8 687,-57 5-17,0 1 149,-2 0-345,9 1-3759,13 2 392,-18 2 3563,3 5 0,-36-1 0,-2 1 0</inkml:trace>
  <inkml:trace contextRef="#ctx0" brushRef="#br0" timeOffset="131600">1584 5291 23976,'-1'30'73,"1"-4"-51,4-16 1,0 2 10,1 0 18,-1 1 16,1 2-22,0 3 151,11 32-135,-7-20 96,15 48-95,-15-46 83,9 31-61,-11-33 286,8 42-274,-9-40 167,5 39-173,-10-49 139,1 14-89,-2-23 543,-5 13-559,0-16 66,-24 18-151,8-19 0,-28 12-22,20-13 22,-52 12-39,41-12-16,-55 11-12,63-15-101,-19 3-56,36-6-2543,2 0 1009,10-2 1719,3-2 0,1 2 0,1-3 0</inkml:trace>
  <inkml:trace contextRef="#ctx0" brushRef="#br0" timeOffset="131999">1233 5422 24413,'21'-45'210,"0"-1"0,17-28-115,-19 64-5,2-1-6,2 1-23,2-1 18,2 1-1,3-1 119,34-9-158,-20 7-17,6 0 1,0 1-57,-6 3-563,7 2 1,-1 3-446,-15 4-7601,32 14 377,-52-4 8266,1 8 0,-14-12 0,-1-3 0</inkml:trace>
  <inkml:trace contextRef="#ctx0" brushRef="#br0" timeOffset="139166">3861 5072 23590,'29'-19'84,"-4"1"-34,-14 8 1,2 0 16,0 0-6,2-2 12,0 2-17,2 0-5,-1 0 167,25-8-190,-17 7 6,34-11-34,-40 15-34,16-3 17,-23 9-100,7-1 66,-9 2-72,8 4 73,-10 1 16,4 16 62,-6-7 34,-1 39-34,-4-28 61,-6 32-55,-2-33 67,-18 27-73,10-24 78,-26 30-67,21-33 79,-28 25-101,31-32-1,-12 9-21,24-21 16,2-1-5,3-4-135,1 0 101,2 0 17,0 0 33,3 0 112,10-2-122,-2 1-35,27 0 18,-19 1-46,25 8 29,-25-3-40,19 18 45,-23-10 51,14 23-6,-19-18 73,8 29-56,-14-25 72,0 29-89,-4-30 303,-9 24-158,1-27 354,-19 21-364,10-23 279,-29 16-330,20-21 112,-35 7-179,30-13 78,-46 1-112,45-8-16,-25-2-46,39-1-1080,-12-5 223,17 5-8923,-9-3 8160,15 6 0,-1 1 0,5 1 0</inkml:trace>
  <inkml:trace contextRef="#ctx0" brushRef="#br0" timeOffset="141017">6313 4744 23719,'13'-22'285,"-3"5"-234,-10 17-1,0 1-5,-1-1-12,-1 1-5,1 0 28,-1 0 68,-5 5-113,0 0 95,-15 19-72,8-9 11,-32 45-40,24-31 6,-32 50 1,35-46 44,-13 35-40,20-36 35,-5 33-40,11-33 45,0 52-34,8-51 23,5 38-22,1-44 77,12 28-55,-8-28 190,29 34-173,-22-40 107,25 17-41,-26-28 225,23 1-252,-19-8 201,37-18-234,-35 4 32,24-20-83,-31 14 67,18-25-39,-20 21 117,15-26-122,-22 29 66,2-11-56,-9 16 51,-4-11-95,0 13-90,-22-15 45,9 17-118,-33-5 118,24 12-29,-30 10 40,26 0-22,-45 30 28,41-20-107,-36 30 62,51-33-219,-8 17 163,20-20-617,0 16 74,8-16 666,14 17 0,-11-21 0,10 5 0</inkml:trace>
  <inkml:trace contextRef="#ctx0" brushRef="#br0" timeOffset="141583">7123 5050 25685,'35'32'117,"-3"-4"-55,-17-17 0,2 0 10,2 1-10,0-1-23,2 0-5,26 12-23,-21-9 28,36 15-22,-40-18 17,27 11-23,-28-13 39,23 9-39,-28-12 107,13 3-62,-19-6 34,5-1-85,-10-2-178,2 0-35,-3-1-1439,4-4 443,-5 0-8627,3-3 8258,-6 6 1,1-1 0,-1 3 0</inkml:trace>
  <inkml:trace contextRef="#ctx0" brushRef="#br0" timeOffset="141917">7517 5028 22957,'-24'-13'-56,"3"6"123,14 18 0,-1 4 23,-2 1 0,-1 3 16,0 1 28,-2 3 46,-1 3 49,-1 3-44,-4 3-39,-2 3-57,-2 3-381,-3 1 309,0 0 0,-9 13-521,-8 12-140,14-18 644,3 5 0,24-43 0,2 2 0</inkml:trace>
  <inkml:trace contextRef="#ctx0" brushRef="#br0" timeOffset="139650">4824 5335 24010,'34'-17'112,"-3"4"-73,-18 13-5,2 0 5,1 0 22,1 0 12,0 0 0,2 0 78,9 0 208,29-6-264,-14 1 28,47-13-129,-52 9-27,28-7 10,-39 10-441,16-3 100,-27 6-2062,8-1 1077,-21 4-4880,-2 6-1780,-4 0 8009,0 3 0,0-6 0,1-1 0</inkml:trace>
  <inkml:trace contextRef="#ctx0" brushRef="#br0" timeOffset="139959">5131 5160 24839,'-6'39'140,"2"-1"-68,2-14-10,1 2-23,-1 1-33,2 0-1,-2 0 12,2 0 50,-1 32-61,1-26-118,0 36-11,1-48-2257,4 12-1732,-2-25-4944,3-1 9056,-3-7 0,-2 0 0,1 0 0</inkml:trace>
  <inkml:trace contextRef="#ctx0" brushRef="#br0" timeOffset="147233">8240 4612 22576,'-12'-25'79,"3"4"-85,12 19-16,2-2 22,0 0 0,2-1 11,3-1-22,0-1 27,3-1 18,0 0 72,9-4-33,22-10-73,-13 7 17,27-8-28,-38 16-68,22-3 46,-26 6-62,19 1 55,-22 3-88,13 7 100,-17-1 11,8 12 28,-11-8 112,3 18-67,-7-14 84,-2 26-95,-3-21 78,-15 28-84,7-25 29,-21 28-57,17-30 45,-16 21-34,19-26 40,-10 12-51,14-19 0,-3 6 0,8-10 51,0 1-45,3-3-23,0-1-11,0-1-190,2 0 146,-1 0 212,7 0-56,-4 0 51,17 0-141,-8 0-55,23 0 33,-19 1-61,24 8 55,-23-2-22,21 19 29,-23-10 10,19 28 17,-20-21-11,15 33-5,-19-29-1,14 33 23,-17-34 56,5 30-23,-10-34 308,-4 21-162,-4-28 376,-20 16-460,4-20 162,-45 12-196,29-15 135,-54 3-174,53-9-5,-40-3-90,51-1-2150,-16-4-718,33 4 2924,0-2 0,10 4 0,0-1 0</inkml:trace>
  <inkml:trace contextRef="#ctx0" brushRef="#br0" timeOffset="150383">9269 4831 22744,'9'-29'247,"3"4"-163,5 18-6,2-1-28,2 1-10,1 0-35,0 0 6,1 1 1,1-1 38,10-2 12,24-5-62,-17 3-73,30-4 6,-47 10-757,20-1-50,-30 4-5226,6 2 393,-16 3 5707,-1 3 0,-3-2 0,0-1 0</inkml:trace>
  <inkml:trace contextRef="#ctx0" brushRef="#br0" timeOffset="150650">9357 4963 13261,'-3'-6'-1809,"0"1"2313,3 5 8727,0 0-8811,72 6-857,-41-8 740,57 5-51,-57-9 126,0 0-249,0-1-62,-1-1-241,33-7-67,-30 6-2520,28-2 285,-48 9 2622,0 3 0,-12-1 1,-2 2-1</inkml:trace>
  <inkml:trace contextRef="#ctx0" brushRef="#br0" timeOffset="153783">2087 6802 25875,'-20'3'23,"0"1"-12,2-2-6,-2 2 12,-1 0 6,-1 0-23,0-1 11,-2 2-11,-13 3 56,-35 9-11,22-5 218,-46 9-168,62-14 146,-32 5-163,43-8 107,-15 1-157,27-3-39,-7 0 0,12 0-29,-4 1 7,7-2-18,-2 2-16,4-2 17,0 0-1,-1 2 40,1 0-11,-1 1 11,1 2-1,-1-1-10,1 1-6,0 0-11,1-1-6,0 1-78,1 3 78,1-3-11,11 8 62,-2-7-1,25 6-10,-16-7-7,36 4 24,-29-6 10,34 6-22,-34-6 11,34 5-11,-33-5-22,31 4 22,-33-5 45,23 3-40,-30-4-5,17 1 6,-23-2-6,13 2-6,-17-2-33,5 1 39,-10-1 45,-1 0-34,-3 0 67,-1-1-44,-1 2-12,-3-1-5,1 2 45,-17 9-40,6-1 17,-35 22-27,21-14 32,-44 29-38,37-24-56,-45 31 33,47-30 17,-42 29 0,46-31 5,-32 29-5,39-31-22,-15 20-6,27-28-73,-4 11 79,13-16-51,-2 6 62,4-9 67,3 6-34,0-6 57,12 7-29,-3-5 118,29 4-129,-17-6 34,44 1-56,-34-4 50,47 0-33,-43-1 66,54-7-77,-47 1-18,7-3 1,0-1 5,-6-1 23,46-11-40,-60 12-61,19-3-51,-38 9-912,-1 1 391,-14 4 639,-18 18 0,13-14 0,-11 13 0</inkml:trace>
  <inkml:trace contextRef="#ctx0" brushRef="#br0" timeOffset="156349">4058 6999 23808,'-14'-8'-162,"4"2"173,13 6 62,0 0 22,1 0-5,3 1-6,1 0-40,2 1-10,2-1-6,1 0-6,2 0-27,1-1-40,1 0-106,0 0-252,0 0-493,1 0-858,-1 0-1797,0 0-5053,-2 0 8604,-2 0 0,-6 0 0,-3 0 0</inkml:trace>
  <inkml:trace contextRef="#ctx0" brushRef="#br0" timeOffset="156550">4102 7218 19468,'-2'-4'-752,"1"1"853,1 3 6380,0 0-6380,69-9-734,-40 4 645,56-8-68,-58 5 80,0 2-354,-2 1-326,-2 1 656,11 2 0,-19 1 0,7 1 0</inkml:trace>
  <inkml:trace contextRef="#ctx0" brushRef="#br0" timeOffset="157600">5284 6671 23052,'17'-19'39,"0"1"-22,-2 11 11,0-1-11,2 0 5,1-1 12,1 1-12,2-2-5,0 2 78,21-10-72,-15 8 22,33-11-62,-39 14-118,15-1 102,-27 9 100,3 7 28,-8 1 202,2 34-269,-6-19 17,-7 45-28,1-41 39,-10 28-40,7-31 1,-15 35-39,15-34-45,-10 26 11,16-38-84,1 6 84,5-13 72,20 7 7,-7-8-34,33 7-1,-27-8-49,26 13 38,-30-8-27,19 22 50,-26-15 84,7 27-17,-15-24 364,-7 23-251,-3-25 318,-22 21-375,8-21 219,-36 18-213,28-22 263,-36 7-297,37-16 79,-31-2-152,38-5-498,-17-8-23,28 3-5353,-5-9-3099,13 9 8951,-1-2 0,3 8 0,0-1 0</inkml:trace>
  <inkml:trace contextRef="#ctx0" brushRef="#br0" timeOffset="158183">6225 6977 25371,'19'-31'151,"0"5"-55,-5 24 38,2 0 6,1-1 6,1 1-1,1-1-22,3 1 85,37-4-175,-24 3 1,52-6-34,-54 6 5,32-4-33,-41 4-285,20-1 94,-29 3-974,12 0 583,-18 1-2538,3 0 953,-9 0 2195,-2 0 0,-1 0 0,-1 0 0</inkml:trace>
  <inkml:trace contextRef="#ctx0" brushRef="#br0" timeOffset="158517">6532 6758 25259,'-14'23'191,"2"1"-147,13 2 1,0 2-17,-1-1-28,1 0 11,-1-1-11,0-1 23,0 10-62,0 15-40,0-15-896,4 16 113,-2-38 862,10 11 0,-9-18 0,5 2 0</inkml:trace>
  <inkml:trace contextRef="#ctx0" brushRef="#br0" timeOffset="154583">3094 6955 24374,'-27'-85'554,"4"14"-414,14 61-33,-1 1-35,-2 0-4,-1 3-35,-2 0-10,-19 3-23,12 0-28,-30 7 16,31 0-83,-25 14 84,31-9 56,-13 13-17,20-10 22,-6 23-50,9-15 96,-1 42-90,7-34 33,4 32-6,1-34 130,8 32-107,-6-26 157,12 60-152,-12-51 6,1 10 1,-2-1-46,-2-13 28,3 29-50,-6-39 107,1 17-96,-2-27 17,1 10-28,-2-23-39,0 2 39,0-5-353,1-1 39,1 0-683,2 0 174,-1 0 823,8-4 0,-6 3 0,4-4 0</inkml:trace>
  <inkml:trace contextRef="#ctx0" brushRef="#br0" timeOffset="154850">2525 7415 25466,'47'-19'129,"1"0"0,33-12-112,-54 27-17,-2 3-17,0-1-22,-1 2-34,-2 0-95,-1 1-1294,12 5 118,-12 0 1344,15 9 0,-26-10 0,3 4 0</inkml:trace>
  <inkml:trace contextRef="#ctx0" brushRef="#br0" timeOffset="155200">3335 7415 23730,'15'74'39,"-3"-12"-33,-9-50 10,-1-1-38,0 0-28,0-2-85,0 0-139,0-1-1379,0 0 1653,0 0 0,-1-2 0,0-3 0</inkml:trace>
  <inkml:trace contextRef="#ctx0" brushRef="#br0" timeOffset="155368">3291 7174 22996,'-5'-11'-1389,"0"3"-168,5 8-1720,0 0 0,0 0 0</inkml:trace>
  <inkml:trace contextRef="#ctx0" brushRef="#br0" timeOffset="161750">7561 6364 21159,'12'-43'1977,"-3"9"-1490,-9 31-55,0 1-63,0 1-78,0-1-83,0 2-528,0-1 147,-2 3 72,1 1 67,-3 4 51,-2 3 0,-3 4-28,-1 2 0,-2 3 16,-1 1-5,0 3 34,-13 27-40,-8 30 6,5-11-3,11-14 1,3-3 2,7-11-12,-5 51 1,10-52-22,0 43 33,4-51 16,5 25-16,0-34 45,21 28-34,-11-29 79,25 20-34,-24-30 112,15 4-45,-16-12 303,19-1-331,-18-5 152,24-12-174,-26 4 56,15-15-68,-18 11 247,14-25-196,-17 20 202,8-23-264,-15 27 17,1-10-22,-3 15 39,-5-11-78,2 12-6,-10-9-17,6 12-89,-9-5 44,5 7-218,-20-1 207,13 6-16,-30 11 83,25-2 6,-23 16-45,24-13-296,-20 19 217,25-16-335,-8 17 240,21-19-1108,11 15 179,2-16 1148,20 11 0,-18-17 0,7 1 0</inkml:trace>
  <inkml:trace contextRef="#ctx0" brushRef="#br0" timeOffset="162250">8130 6758 23383,'20'7'296,"-2"1"-195,-7-3 6,0 1-1,1-1 6,0 1-11,0 0 207,23 10-269,-15-6 62,34 16-84,-33-15 27,25 13-44,-27-15-11,20 11 11,-23-11-39,17 6 17,-19-9-163,16 5-17,-17-7-1909,14 3-29,-15-6 2140,8 2 0,-15-3 0,2 1 0</inkml:trace>
  <inkml:trace contextRef="#ctx0" brushRef="#br0" timeOffset="162567">8503 6692 22111,'-43'56'140,"1"0"0,3-5 0,5-7-44,13-14-85,-1-1-6,1-1-21,3-2-18,2 0-33,2-2-73,2-2-3030,0 13-219,7-18 3389,4 8 0,3-22 0,3-2 0</inkml:trace>
  <inkml:trace contextRef="#ctx0" brushRef="#br0" timeOffset="169550">12641 6211 24497,'93'-25'426,"-16"6"-286,-60 19-28,0 0-40,0 0-32,1 0-18,-1 0-22,0 0 0,-1 0-11,0 0-28,-1 1-163,4 2-2693,5 7-242,-8-2 3137,1 7 0,-14-10 0,-2 0 0</inkml:trace>
  <inkml:trace contextRef="#ctx0" brushRef="#br0" timeOffset="169783">12729 6473 21875,'7'5'449,"-1"-2"-158,-6-3 2056,0 0-2342,71 2-61,-43-2-117,56 1-174,-61-3-348,0-1-750,1 1-2291,0-2 3736,1 0 0,-12 1 0,-2 1 0</inkml:trace>
  <inkml:trace contextRef="#ctx0" brushRef="#br0" timeOffset="167300">10999 6495 26150,'31'-2'145,"-4"0"-94,-12-2 5,0 0 11,3 0-6,1 0 1,1 0-34,2-2-17,0 2 17,31-9-22,-24 8-29,37-8 12,-44 10-258,21-3-61,-29 5-2135,9-1 1026,-18 2 1439,0 4 0,-5-3 0,0 4 0</inkml:trace>
  <inkml:trace contextRef="#ctx0" brushRef="#br0" timeOffset="167666">11240 6342 17512,'1'6'2874,"-1"-2"-2113,0-4 1721,0 0-2555,-4-11 45,3 9 51,-4-7 66,5 15 12,0 0-6,0 4 17,1 7-11,0-2 347,1 31-375,1-8-45,-1 8 61,1 3-66,-2-30 44,3 23-67,-3-28-6,3 7-5,-4-17-17,2-1-33,-2-1-74,0-1-134,0 1-246,0 0-9316,-1 7 8589,-1-5 0,0 4 0,2-7 1</inkml:trace>
  <inkml:trace contextRef="#ctx0" brushRef="#br0" timeOffset="168417">11503 6167 24738,'14'-44'73,"-1"7"-45,-4 30 0,2 0 11,0 0 34,2-1 5,0 1 6,3-1-17,1 1 0,2-1 136,27-7-147,-4 4-73,4 0-34,-15 6 18,-22 5-102,8 8 107,-10-2-6,7 15 51,-11-10 106,-1 22-55,-5-15 66,-15 31-122,4-25-7,-25 29 1,21-30 27,-21 23-33,24-28-72,-9 17 21,17-24-84,0 9 113,7-15 44,7 4 40,0-6 134,16 3-168,-10-5-5,17 3-29,-17-3-16,16 3 5,-17-2-33,8 7-1,-10-3-33,8 21 84,-11-12 11,8 32-5,-13-24-6,1 23 22,-3-22 62,-11 35-50,5-30 173,-20 33-100,14-41 223,-24 19-257,18-27-40,-35 7-83,25-16-381,-35-7 89,35-2-3422,-26-15-2291,34 9 6055,-8-8 0,20 14 0,2-1 0</inkml:trace>
  <inkml:trace contextRef="#ctx0" brushRef="#br0" timeOffset="169017">11853 5795 25259,'24'-8'5,"-1"7"-22,-1 15 6,0 4 6,3 2-12,-1 3 34,1 1-34,28 46 28,-24-30 11,4 13 1,-1 1 10,-11-10 71,3 7 0,-1 0-53,-5-6 2,-1 5 0,-2 1 3,-5-7 95,0 54-84,-9-58 236,-9 46-180,0-53 157,-20 37-258,12-42-94,-20 24-29,22-32-1233,-13 12 270,17-21 1064,-6 7 0,11-13 0,-2 0 0</inkml:trace>
  <inkml:trace contextRef="#ctx0" brushRef="#br0" timeOffset="166100">10101 6561 23282,'33'2'437,"-4"-1"-247,-17-3 17,1-1-5,3 1-29,0-3-33,2 2-50,1-3 28,7-2-107,11-3-17,-9 3-117,13-3 45,-27 9-482,14-1 61,-17 3-3298,10 0 688,-14 1 3109,3 2 0,-9-2 0,1 1 0</inkml:trace>
  <inkml:trace contextRef="#ctx0" brushRef="#br0" timeOffset="166434">10342 6430 18039,'-7'-4'3069,"2"2"-2632,5 2 297,0 0-493,-1 16 34,0-6-7,0 13-21,1-10-40,0 0-67,0 2 106,1 18-212,-1-14 28,3 27-34,-2-29 28,4 19-40,-3-22-10,0 6-28,-1-11-6,-1-1-17,1 0-56,-1 1-101,1-2-201,0 2-364,0-2 767,2 8 0,-2-10 0,2 6 0</inkml:trace>
  <inkml:trace contextRef="#ctx0" brushRef="#br0" timeOffset="166917">10671 6145 24183,'5'32'129,"0"-3"-90,-3-16 6,-1 0-6,0 3 12,0 0-12,-1 4-5,0 1 16,1 4 0,-1 1 51,0 17 235,-5 44-330,2-25 5,-1 1 0,-1-2-22,1-15-28,-1 44 39,4-60 28,3 17-23,-1-36-77,2 0-12,-2-9-1585,1-4-2700,-2-1 4369,1-4 0,-1 3 0,0-1 0</inkml:trace>
  <inkml:trace contextRef="#ctx0" brushRef="#br0" timeOffset="163150">9203 6079 24206,'14'-31'-73,"-4"10"73,-18 32 0,-2 3 11,-1 3 17,-1 2 6,-2 2-6,-1 3 17,-1 3 16,0 2-5,-1 4 6,-2 3-12,1 2-11,-2 3 1,3 3-18,-1 1 12,-4 22 8,9-13 0,2 2-20,-6 22 25,9-11 1,5-6 19,8-19 281,19 40-253,-7-51 40,27 31-118,-24-39-337,23 26-184,-26-30 504,9 27 0,-20-33 0,1 10 0</inkml:trace>
  <inkml:trace contextRef="#ctx0" brushRef="#br0" timeOffset="165667">9335 6430 22105,'-8'-28'1070,"1"6"-879,6 21 38,1 0 35,0 0-186,1 1-5,0-1 0,1 1-1,0-2 1,1 1-17,4-2-11,2-1 61,27-9-94,-14 6 38,49-12-39,-42 13-22,33-4 0,-38 7-247,25 4 185,-28 2-22,16 15 101,-28-5 72,1 20-5,-8-12 151,-17 43-213,5-31 6,-26 48-6,21-51 6,-13 23-34,17-30-28,-6 18 29,11-24-35,-2 14 34,7-23 29,1 5-24,0-9 113,3 6-56,-1-6 313,6 4-139,-4-6 403,11 2-482,-6-3 56,19 0-157,-13-1 45,26-3-67,-20 0 22,26-6-50,-27 4-51,20-5 18,-26 7-449,7-2 173,-16 4-856,1 0 666,-3 1-4817,6 3-3130,-4-2 8457,4 4 0,-6-4 0,-1 1 0</inkml:trace>
  <inkml:trace contextRef="#ctx0" brushRef="#br0" timeOffset="21441.27">10167 4437 19960,'-12'-25'1227,"3"6"-891,9 18 1249,0 1-1355,0-2-141,0 2-16,2-2 6,2-1 16,2-1 0,1-1-28,3 0-5,1 0-17,1-1-17,1 2 11,1-2-11,2 2 0,-1 0 0,0 0-6,0 1 6,0 0-5,-1 1-1,-1 0-5,-1 1 5,-1 1-11,1 0 12,-2 0-18,0 0-5,-2 2-5,0 1-6,-1 2 11,-2 1 5,0 1 6,-1 2-16,-1 1 22,1 1-6,-2 0 0,1 0 17,-2 0-28,2-1 0,-1-1 11,5 15 0,-4-11 12,2 11 5,-3-14 11,-2 2 39,1 1 6,-1 2 6,-3 2 16,-1 2-44,-4 1-17,-2 1 0,-2 1-17,0 2 0,-1-1 0,0 1-12,-1 0-4,0 1 10,0-1-5,2 0 39,-1-2 0,1-1 0,0 0-6,0-2-39,2-2 6,1-2-17,2-2 0,2-3 6,1-1-1,1-3 7,1 1-1,0-1-6,0 0-10,1 0 10,-1-2 13,1 1-13,-1 0 12,2 1-6,-2 0-5,2 0 5,-1 0 0,0 0 1,1 0-1,0 0 6,0-1 16,0 0-16,0-1 0,0-1 0,0 0-17,0-1 16,0 0 1,0 0-6,0-1 6,1 0-6,-1 0-11,1 1 23,-1-2-1,0 1-11,2 0 1,-2-1 4,1 0 12,0 1 51,2-1 50,2 1 16,2-1-10,3 1-35,4-3-49,2-1-29,2-2-11,2-2 6,0-1 6,0 0 5,0 0 11,2 0-17,-1 0-11,-1 1 1,1-1-12,-2 2 0,0-1 11,-2 2-11,-2 0 5,-2 2-5,-2-1-5,-3 2 5,-1 0 0,0 0-6,-2 1 1,-1 0 5,0-1-12,-1 1-27,1 0-45,-1 1-140,0-1-196,0 1-236,-2 0-4642,0 0 5298,-1 2 0,0-1 0,0 1 0</inkml:trace>
  <inkml:trace contextRef="#ctx0" brushRef="#br0" timeOffset="22086.27">10868 4284 24391,'-24'21'240,"5"0"-144,17-7-12,2 1 0,-1 2 0,0 1-12,0 1-16,1 0-16,0 3-12,0-1-6,0 2-5,0 1 5,2 0 1,0 2 5,1 0 16,0 0 7,0 1-6,-1 2 0,0 0-23,-1 0 34,0-1-11,0 0 45,0-2 22,-1 0-17,0 0 0,0-2-22,0-1-23,-1 0 6,0-4 0,0 0-11,0-2-11,-1-2-1,2-3-16,-2-2 0,2-2-6,0-2 6,0-1-11,0-2-1,0 0 6,0-1-39,0-1 23,0 1-23,-1-2-45,1 2-106,-1-2-191,0 1-252,-1 0-431,-1 3-1081,-3 1-3926,-2 3-2969,-3 1 9029,1-1 0,4-3 0,2-3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5:29.1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0 767 23635,'3'-21'907,"-2"5"-694,-1 15 83,0 0-279,2 1 34,1 0 21,2 1 29,2 0 29,3 1 10,3-1 106,32-1-212,-18-3 27,43-5-50,-43 3-11,25-7 0,-30 7-436,23-6 43,-28 7-3640,13-1-2587,-26 4 6620,0 1 0,-4 0 0,0 1 0</inkml:trace>
  <inkml:trace contextRef="#ctx0" brushRef="#br0" timeOffset="1651">1270 0 25881,'28'18'101,"0"1"-57,-5 2 7,1 1 10,1 3-5,-1 1 0,2 3 17,-2 0-28,0 3 89,18 35-106,-17-24 59,1 9 0,-3 1 19,-5-4-19,-4 14 0,-2 2-76,-6-13 17,-2 2 0,-2-3 28,-4-14 6,-10 34-62,3-37-263,-22 36 11,17-47-790,-19 18-101,18-30 1143,-14 5 0,18-11 0,-4 1 0</inkml:trace>
  <inkml:trace contextRef="#ctx0" brushRef="#br0" timeOffset="-172380.73">525 416 20929,'16'-29'431,"-1"3"-341,-2 18-29,0 1-10,1 1-6,-1 1-23,1 2-5,-1 0-17,0 1 0,1 1 22,1 0 6,-1 1 0,1 0 6,0 0-17,-2 0-6,-1 0-6,-1 0-5,-1 0 0,-1 0 0,-1 0-11,-1 2 28,0 1 11,-2 4 0,0 1 56,-2 2-11,1 2 16,-3 3 7,1 0-23,-2 2-17,0 0-5,0 1 430,-11 50-442,6-36-27,-9 37-1,7-49-6,1 0 1,-2 1 5,0 0-5,-2 1 5,0 2 0,-1 0 0,-1-1 1,0 0 10,1-2-16,0-2-6,2-1 16,-1-2-10,2 1 22,-1-1-6,1-1 1,1-1-18,1-2 1,-1-1 5,2-1 6,-2 0 5,0 1 12,-1 0 5,1 0 6,-1 1 17,0-2-29,1 0-5,1-3-11,1-1-23,1-2 12,1 0 0,3-2-6,-1-1 145,1-1-10,1 0 21,0 1 7,2-1 27,1 0 23,0 0 5,2 0-16,1 0-6,3-2-28,0-1-6,3-2-21,1-2-18,3 0-22,1-3 0,1 0-17,2-3-11,1 2-6,1-1-45,0 0 1,1 1-18,-2 0-10,-1 2-7,-3 1-10,-2 3-17,-4 0-23,-2 3-11,-4 0-44,-2 2-79,-2 0-51,-2 0-257,0 0 201,-1 3-150,0 1-337,-2 5-504,-1 2-1108,0 1-2265,0 1-3711,0 0 8378,0-1 0,2-6 0,1-2 0</inkml:trace>
  <inkml:trace contextRef="#ctx0" brushRef="#br0" timeOffset="-171726.73">1051 438 23439,'7'-47'985,"-2"9"-699,-5 35-34,0 1-39,0 1-40,0-1-15,0 1-24,0 0 230,0 0-291,-1 1 0,0 0 67,0 0-79,0-2 1,1 2-152,0-1 90,0 7 11,0-1-11,0 8-5,0 1-1,0 1-16,0 3 22,0 3 11,0 0-5,0 4-1,2 0-5,0 2-5,1 1-1,2 2 0,0 0 6,0 2 17,2 0-6,-1 0-5,1-1-6,0-2 0,0-4-22,-1-2 10,0-3 24,0-2-18,0-3 12,0-1-1,0-3 1,-3-2-12,2-2 12,-4-2-6,1-2-56,-2-1-34,1-1-1988,-1 0-1277,-2-2-5909,0-1 9264,-1 0 0,1 0 0,1 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9:52.5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0 151 19182,'57'-15'1114,"-8"1"-705,-32 8 5,1-1-22,1-1-56,0 2-32,1-1-36,-2 0-38,2 1-23,-2-1-39,1 0-28,-1 1-33,2-1-1,-1 1-28,2-1-22,-1 1-16,2 0-18,0 0-11,0 1-11,0 0-5,-2 2-12,0 0-34,-1 3-33,-3-1-89,-1 1-152,-3 2-218,-3 0-281,-1 3-526,-2 1-1002,-2 0-1496,-1 1-4089,0-2 7937,-2 0 0,0-3 0,-1-1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9:52.9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1 143 22537,'36'-24'1042,"0"2"-779,-8 12-17,0-1-27,1 1-29,1-2-33,0 2-62,1 0-22,1 2-34,-1 0-17,0 2-16,-1 1-6,-2 1-17,-1 3-16,-1 0-7,-4 1-128,-1 0-151,-4 0-224,-2 2-314,-4 2-482,-3 1-1181,-2 1-4128,-2-1 6648,-1 0 0,-2-2 0,-1-2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9:53.5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1 185 23954,'53'-23'621,"-7"3"-447,-28 15-28,1-1-1,3-1-38,2-1-18,1-1-16,1 0-23,1 0-4,0-1-18,-1 0-11,0 0-12,-2 1-5,0 0 0,-2 0 0,-1 2-11,-1 0-17,-3 1-34,-1 1-67,-2 1-78,-3 2-185,-3 1-207,-3 3-275,-2 1-504,-2 3-1109,-1 2-1512,-1 1-4347,-1 0 8346,0-2 0,0-3 0,1-2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9:56.5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0 191 23394,'0'-27'700,"0"4"-560,0 21-51,0 0-49,2-1-7,1 0-16,3-1 5,3 0 6,0-2-5,4 0-1,3 0 1,1-2 16,4 1 6,1-2 16,1 1 18,0 0-7,2-1 1,-1 0 6,2 1-7,-1-1-10,2 1 0,0 1-6,-1 1-12,0 2-10,-3 1-23,-1 2-11,-3 0 0,-3 4-5,-2 1 5,-3 5-6,-2 2 6,-3 2 0,-2 3 0,-2 2 6,-2 1-1,-2 2-5,-3 0 11,-3 2-11,-3 1 12,-3 0-1,-1 0-11,-1-2 5,-2-1-5,0-1 0,-1-3 12,2-1-1,-1-3-6,2-2 2,2-1-7,2-3 0,4-2 0,2 0-12,2-2 1,3-2-1,0 0 12,3-1 12,3 0-1,2 0-17,5 0 1,3 0-7,1 0 12,4 0 0,0 0 0,0 0-5,2 1-1,-1 1 6,0 3 6,0 1 5,0 2-33,-1 1 5,0 1-6,-2 2-5,-1 2 28,-1 0-5,-2 2 5,-2 0-6,-2 1 1,-3-1 5,-4 1 11,-1 0 0,-2-1 11,-5 1 12,-3-2 23,-4 1 4,-4 0 6,-2-1-27,-5 0-12,-2-2 11,-2 0-6,-1-1 12,0-1-22,1-1-40,4-1 28,3-2-17,3-1-5,4-1 45,1-1-90,5-1-62,1-1-151,2-2-364,3 0-554,-1 0-1871,2 0-6123,1-1 9181,0 0 0,0 0 0,-1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9:57.2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360 123 24094,'-41'-62'213,"6"11"-180,22 48-22,2 0-5,-1 1-6,2 1 0,-1 0-6,0 2 12,-1 1-6,-1 2 6,-1 3-1,-2 3 29,-2 2-34,-2 2 11,0 2-11,-1 2-28,2 3 39,1 2-16,3 1 5,3 1 5,3 1-16,4-2 11,2-1 0,2 0 22,5-4-10,1-2-1,5-1 28,2-4-11,2-1 22,2-4 6,1-2-5,2-3-12,-1-1 17,2-3-17,0-3 6,-1-3-6,0-2 23,-2-3 16,-1 0 12,0-3 44,-3 0-39,1-3 12,-2-2 5,0 0-28,-3-1 17,-1 1-17,-1 0-11,-1 1-28,-2 1 5,-1 1-11,0 3-5,-1 1-17,0 4 5,-1 1-11,-1 2-11,1 3 23,-1 2-40,0 1 11,0 1 6,0 3 0,0 2 23,0 3 5,0 6 17,-1 1 22,-1 5 28,-1 2 17,0 4 11,0 2 6,1 4 0,-1 1 5,0 3-16,0 1-12,0 0-27,0 1-12,0 0-11,1 0-11,-1 0-6,0-1-11,0-1-6,1-3-33,0-1 17,1-4-12,0-3 6,1-3 11,0-4-22,0-3 0,0-3-23,0-4-39,0-1-100,0-3-174,-1-1-264,-1-1-448,0-1-1153,-2 1-7035,0 0 9247,-1 0 0,3-1 0,1-1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9:35.4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245 329 25163,'-12'-49'135,"-1"14"-124,2 49 23,-1 4-18,-3 3 7,-1 4 5,-1 1-22,0 1-12,-1 2 6,1 0 17,-1 1-22,1 0-1,2 0-5,2 0-7,2-1 13,3-1 10,2 0 2,2-1-30,1-1 11,2-1 1,0-2 11,3-1 23,2-2-7,1-3 2,4-2-1,0 0 16,1-5 29,2 1 11,1-4 11,0 0-6,2-4 6,0-1 11,2-1 6,1-5-11,2-1-1,1-4-33,0-3 6,1-2-6,0-2-17,0-2 11,-1-3-16,-1-1 5,-2-3-5,0 1 16,-3-2-16,-1 1-6,-2-2 11,-3 1-5,-2 1-6,-2 0-17,-2 1 11,-2 1-11,-1 2 1,-3 0 16,-1 1-17,-3-1-11,-3 0 0,1 0-11,-2-1 11,1-1 11,0 2-6,0 0-21,0 2 10,0 2-5,0 3 0,0 2 11,1 2-34,1 2-16,1 1-23,1 3-22,0-1-62,1 4-56,1 0-73,1 1-94,1 0-80,0 2-167,1 1-269,-1 4-499,0 3-1293,0 2-4163,1-1 6851,0-1 0,0-4 0,1-3 0</inkml:trace>
  <inkml:trace contextRef="#ctx0" brushRef="#br0" timeOffset="272">92 592 24245,'12'12'834,"0"-2"-593,3-12-11,1-2-34,3-1-5,-1-1-57,3 0-55,0-1-23,0-1-45,0-1-6,0 1-5,-1 0-5,0 2-29,-3 0-78,0 2-162,-2 1-298,-3 1-464,-1 1-952,-4 1-4880,-2 0-2199,-3 2 9067,-1-1 0,-1 1 0,0 0 0</inkml:trace>
  <inkml:trace contextRef="#ctx0" brushRef="#br0" timeOffset="721">508 1 25926,'41'42'632,"-4"-6"-486,-18-22-17,2 1-12,2 0-16,1 2-28,1 1-34,-1 2-28,-1 3-11,-2 2 12,-3 4-1,-1 0 6,-4 3-6,-2 1-6,-2 2 1,-4 0-6,-3 1 17,0 2-17,-4 1 11,-2 3-11,-3 0 0,-4 1 0,-2-3-11,-1-2 5,-1-3-5,-1-2 0,0-2 16,0-2-21,2-3-7,2-3-5,1-5-28,2-1-22,3-4-51,1-2-129,3-2-128,0-2-196,2-2-326,0-1-571,1-3-2811,2 0-4918,1-2 9208,1 0 0,-2 0 0,-1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9:55.2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0 263 25309,'57'-13'187,"0"-1"0,-5 1 0,-7 2-25,-7 4-44,-2 1-12,1-1-44,-2 2-12,0 0-16,-1 0-12,-2 1-11,0 1-11,-3 1 0,-1 1-11,-3 0 11,-1 0 6,-4 1-23,-3 0-17,-3 0-50,-5 0-73,-1 0-89,-4 0-107,-1 1-179,-2 0-213,-1 0-286,0 1-633,0 0-1646,0 0-5147,-1-1 8457,0 0 0,1 0 0,-1-1 0</inkml:trace>
  <inkml:trace contextRef="#ctx0" brushRef="#br0" timeOffset="311">394 1 25405,'4'33'599,"0"-3"-431,-3-12-28,1 1 0,-1 2-28,0 1-17,-1 3-22,1-1-23,-1 2-27,2-2-18,-1 1 18,1-1-18,0-1 7,1-1 4,-1 0-27,0-1 6,-1-2-18,0-2-38,-1-1-85,1-3-168,0-2-279,0-2-461,-1-2-1141,1-2-6834,-1 0 9029,0-2 0,0-2 0,0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9:54.2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1 304 23002,'45'-75'823,"-6"12"-565,-20 50-40,0-1-22,0-1-28,2 1-28,0-1-17,1 2-16,0 1-18,2 0-16,0 1-17,0 0 0,0 1-17,-2 1-16,-1 2 0,-1 2-18,-1 2 1,-2 1-12,4 4 12,-6 3-1,0 3 12,-6 5 0,-4 1 11,-2 5-6,-1 1-10,-2 4 4,-3 0 7,-1 1-12,-4 1 0,-1-1-11,-3 1-17,-1 0 29,-1-2-12,-1 1 5,-1-1 18,1 1-35,-1-2 12,1 0-5,0-3-1,3-3 6,1-1-17,3-3 6,3-2-11,1-3-1,3-1 7,0-3-7,4-2-5,1-1 23,4-1 5,4 0 0,1-2 5,3-1-10,2-2 5,1 0 0,2 0 22,0 2-33,1 0 0,2 1 5,0 1-28,1 0 34,0 4-11,2 2-1,-1 4-16,-1 4 17,-3 3 22,-3 2 1,-2 2 4,-4 1-10,-2 2 0,-4 0-1,-3 1 18,-3 1-23,-2-1 0,-4 0 0,-3 0-17,-5-1 34,-2 1 0,-3-2 5,-3-2 6,0-1 6,-3-2 0,0-2 10,0-2 7,-1-1-6,0-2 5,-1-2-5,-1-2-23,0-2-5,1-1-6,1-1-11,1-2-11,3-1-17,3-2-28,3-2-56,2-1-135,4-2-195,1 1-225,2 0-391,1 1-976,2 1-1528,0 2-5154,1 0 8716,1 2 0,0 1 0,1 0 0</inkml:trace>
  <inkml:trace contextRef="#ctx0" brushRef="#br0" timeOffset="606">1140 282 24161,'-89'6'252,"15"3"-179,54 9 0,1 2-17,-1 2-6,1 2-16,1 2-1,0 2-16,3 1 0,0 1 5,3 0 6,3 1-11,4-2-11,2 0-12,2-1 6,5-1 6,1-1-6,5-2 0,2-2 11,3-1 6,1-4 22,4-2 11,3-5 17,1-1 12,3-4 16,1-2-5,2-3 5,1-3-11,1-4 0,0-4-11,-1-4 6,-1-2 5,-2-2-12,-1-2 1,-3-3-17,-2 0-11,-3-2-6,-2-1-5,-5-1 5,-1 0-11,-5-1-6,-2 0 1,-2-2-6,-4 1-1,-2-1-21,-5 1 5,-5 0-11,-4 3 11,-4 1-12,-3 3-4,-3 2-24,-3 5-21,0 3-18,-1 4-27,1 3-40,3 4-78,1 1-101,4 5-151,3 1-202,3 5-274,5 1-611,3 3-1831,4 0-5282,3 0 8676,2-4 0,0-4 0,0-2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10:46.2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53 0 24620,'-7'56'-4916,"0"-1"1,-6 36 2535,-1-73 1,7-8 0,2-4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10:43.0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289 613 23019,'3'-44'700,"-1"7"-577,-2 34-34,0 1-21,-1 0-7,-2 1-5,-1-1-5,-2 1-23,-1 0 5,-2 0 6,-2 1 1,-2 0-7,-1 2-5,-2 0-22,0 3-1,-2 2 1,0 2-6,-1 3 11,0 2-16,-1 2-1,2 1 6,0 1 11,1 1 0,3 0 29,2 0-29,3-1-11,4 0-6,1-1 1,3-1-7,0 1-10,4-4 22,0 1-28,6-3 39,0-1 17,5-2 0,-1-3 17,4-1-17,1-3 0,1 0 0,0-4 0,1-1-6,1-4-10,0-1 10,-1-1-11,0-3 0,-2 0-11,-1-1 6,-3-1-6,-2 1 28,-1 0 17,-3 1 5,-2 1 29,-2 2-18,-2-1 12,-2 2 0,0 0-17,0 1-11,0 2-23,-1 1 6,0 2-28,1 0-17,0 2-61,0 1 95,0 2 16,0 1 6,0 4 17,2-1-5,1 2 0,3 1 10,0 1 12,1 0-22,1 2-12,0 1-11,1 0-45,1 2 28,1 0-28,1 2-27,0-2-57,1 0-90,0 1-184,-1-2-281,-1 2-346,-2-2-836,-1 1-2060,-2-2-4873,-2-2 8771,-2-2 0,-1-4 0,0-3 0</inkml:trace>
  <inkml:trace contextRef="#ctx0" brushRef="#br0" timeOffset="360">858 570 24435,'-43'-3'258,"2"3"-191,18 12-11,-1 0-11,-1 2-6,2 0 6,0 1-11,3-2 16,1 1-16,3-1-1,2 2-5,3-2-11,3 1-6,2 2 0,2-1 1,3 0 16,1 0 33,3-2 23,2 1 29,4-2 32,3 0-16,1-1-11,2-1-17,0-1-40,4-2-10,0 0-46,2-2-22,0 0-61,0-1-112,-1-2-191,-1 1-337,-2-1-497,-1-1-1294,-3 0-5725,-1-1 8234,-3 0 0,-4 0 0,-2 0 0</inkml:trace>
  <inkml:trace contextRef="#ctx0" brushRef="#br0" timeOffset="661">1099 241 25085,'-17'49'521,"4"-5"-386,11-14-46,2 0-33,-1 4-28,1 0-22,-1 3-12,1-1 1,0 1-12,0-2-17,-1 0-16,1-2-34,0-1-39,0-2-62,0-3-79,0-3-184,0-3-235,0-4-319,0-3-651,0-4-1870,0-3-5175,0-3 8698,0-2 0,0-1 0,0-1 0</inkml:trace>
  <inkml:trace contextRef="#ctx0" brushRef="#br0" timeOffset="882">749 548 25478,'93'-36'308,"-12"6"-269,-51 25-11,0 1-34,1 1-16,-1 2-45,-1 0-90,0 1-197,-2 0-323,0 1-376,-1 1-734,-1 1-1999,-1 0-5002,-4 0 8788,-3-1 0,-9-1 0,-3 0 0</inkml:trace>
  <inkml:trace contextRef="#ctx0" brushRef="#br0" timeOffset="1249">1340 460 24861,'3'84'386,"0"0"1,2-32 0,-1-4-298,-11 40-38,8-70 5,2-2-17,3-2-11,2-3 22,1-2-5,2-3 6,-1-2-7,2-2-10,0-2-6,1-1-11,1-3 0,2-3-6,0-2-6,2-2 7,0-3-1,1-2 0,0-1-17,1-3-10,-1 0 4,1-4 7,0 1-1,0-2 6,-1 2-5,-1 1-7,0 3 12,-1 2-11,-2 3 11,0 4-17,-4 1 1,0 4-7,-2 2 1,-1 1 5,-2 2 6,-1 1 11,-1 3 0,-2 2 5,-1 4 12,0 2-11,-1 3-1,0 2-5,-1 2 0,1 2-5,0 0-12,0 0-50,2 0-124,2 0-217,3-1-371,2 0-532,1-1-1988,1-1-5954,-1-2 9253,-1-4 0,-4-7 0,-2-1 0</inkml:trace>
  <inkml:trace contextRef="#ctx0" brushRef="#br0" timeOffset="1682">2194 548 25068,'-62'1'17,"7"4"-11,29 14-1,1 0-5,2 2 6,3 0-23,4 1 23,4 0 5,3-1-6,4 0 7,2-2-7,3-1-10,3-3 16,2-2 17,4-2-11,2-3 22,1-2-6,3-4 18,0 0-18,3-4-5,-1-2 0,2-3-50,0-2 51,-1-3-7,0-1 0,-1-3 18,0-1-35,-1-1 6,0 0 6,-2 0 11,-1 1-17,-1 1-11,-1 1-5,-1 2 16,-2 3-5,-3 2-6,0 3-12,-3 3-49,0 0 22,-1 2 11,0 0 22,-1 1 6,1 2 6,0 1-1,1 3 1,-1 2 22,1 2-23,0 1 7,2 2-12,0 2-17,2 0 22,2 1-21,1 0-40,2 1-79,3-2-145,1 0-241,1-2-364,3-1-818,0-2-2251,0-1-4952,-1-3 8906,-4-1 0,-6-4 0,-5 0 0</inkml:trace>
  <inkml:trace contextRef="#ctx0" brushRef="#br0" timeOffset="1977">2588 44 23819,'1'59'170,"-1"-1"0,1-3 0,-1-8-92,-4-10 29,1 2 33,1 2 0,-1 2-39,1 1-315,1-1 242,0-1-11,0-4-6,1-1 60,0-4-71,1-3-12,0-1-4,0-4-35,0-2-38,0-5 131,-1-2-367,0-4-201,1-3-236,-1-4-712,0-3-2233,0-2-5047,0-2 8754,0-1 0,0 0 0,0 1 0</inkml:trace>
  <inkml:trace contextRef="#ctx0" brushRef="#br0" timeOffset="2543">2325 482 25029,'87'-20'28,"-14"5"-28,-55 20 0,2 1-6,-2 0 6,1-1 0,-1 0 0,-2 0-5,0 0-1,-1 0 6,-1 0-5,-1 0 10,0-1 1,-2 0-1,0-1 7,0 1 16,-1-1-6,0-1 34,0 0 11,0-1 6,0 1 17,2-1-6,0-1-17,3 0-16,2 0-1,0 0 17,2 0 6,-1-1 22,0-1 12,-1-1-1,0 1 17,-2-1 34,-1 0 6,-3-1 10,0 1 23,-4-1-17,-1 1-5,-2 0-6,0 0-50,-2 0-29,0 0-16,0 0-23,-2-1-5,2-1-11,-2-1-6,0 0-17,0-1 0,0 0-5,0-1 5,0 1 6,0-1-17,-1 1-6,-1-1-5,-3 3-6,1-1-5,-3 2-17,-1 1 5,-2 1-11,0 2 17,-2-1 11,-1 4 1,-3 1 16,0 5-12,-1 0 7,0 2-1,0 2 17,2 1-5,0 3 5,2 1-22,2 2-23,1 3 29,4 0-23,1 3 17,3 0 27,2 1-38,4 2 22,2-1-6,6 1 1,3-4-6,4-2-12,2-3-16,2-3-56,1-3-62,0-3-140,-1-2-179,0-2-263,-1-3-320,0-2-767,0-2-2515,0-3-4805,-3-1 9146,-2-2 0,-9 3 0,-3 1 0</inkml:trace>
  <inkml:trace contextRef="#ctx0" brushRef="#br0" timeOffset="3027">3464 0 25416,'7'97'319,"-3"-13"-229,-14-43-1,0-2-16,2-1 39,1 0-5,1 0-1,1-1-5,1-2-51,1-1-5,-1-3-39,3-3-6,0-5 5,1-3 6,0-5 6,0-1 6,0-5 49,0-2 1,0-3 50,1-2 51,-1-1 123,1-1-208,-1-3-66,2-2-29,-2-5 1,0-2-7,0-3-16,0-2-11,-1-2 6,-1 0 10,-3-1 6,1 1 34,-3 1-34,0 1 1,-2 4-1,-1 1-28,-2 2 28,-1 4-5,-2 2-6,-2 2 17,-1 2 5,-2 2 6,0 3 11,0 4 23,-1 4-23,2 1 6,2 3 5,2 0 1,3 2-12,3 0 0,3 2 6,3-1-6,1 1 0,4-1 17,4-1-5,3 0-12,5-1 34,4-2-1,2-2-4,1-2 16,3-1-40,-1-2 7,2-1-29,-2-2-27,-1-1-57,-2-2-151,0 0-280,-1-3-515,0 1-2011,1-1-6693,-2-1 9740,-1-1 0,-9 1 0,-3-1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10:48.1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402 112 24055,'19'-56'319,"-6"11"-258,-19 42 35,-1 0-29,-2 1-11,-1 0 17,-1 2-40,-2 0 6,-1 0-11,-3 4-11,-1 1-11,-3 5-23,-2 2 17,-2 4-22,-3 3 10,0 3 12,0 2-22,0 3 5,1 2 0,2 0 6,2 0 6,3 0 10,3-3-10,3 0-12,3-3 6,5-1 11,2-3-12,3-1-4,3-2 4,3-3-27,4-2 39,4-3-5,2-2-7,3-3 24,1-2-18,1-2 17,1-3 0,1-4 12,0-3-18,-1-3 7,1-2-7,-1 0 18,-1-2-12,-2 0-6,-1-1 7,-2-1-24,-2 0 35,-3 0 5,-3 1 11,-2 1 11,-3 1 6,-2 3 6,0 2 5,-1 3 28,-1 2-22,-2 3-6,0 2-11,0 2-22,-1 1 11,1 3 0,0 3 11,-1 4 6,2 3-1,0 0 7,2 3-12,0 0-17,1 1 6,2 2-6,2 0-6,2 0 7,1 0-29,1 0-11,1 0-6,0-1-22,1 0-22,-1-1-101,1 0-174,0-1-314,1-1-504,0-1-1299,0 0-6010,-1-4 8452,-1 0 0,-5-6 0,-1-2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10:32.4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307 329 18240,'18'-17'219,"-4"4"-74,-14 13 74,1 0 56,-1 1 72,1 1-5,0 1-17,-1 2-29,0 2-44,0 1-39,0 3-39,0 1-23,0 2-22,0 0-29,-2 2-10,0 0-23,-1 1-11,0 1 6,-1 2-1,-1 1-5,0 3-11,-1 1 11,0 2-5,0 0 21,-1 1 13,1 0 5,-1 0-6,1-1-11,0 1-1,1-1-10,1-1-6,0-1-6,2-1-22,1-1 0,0-3-11,1-3 6,0-2-7,1-3 1,2-2 11,1-2 23,1-1 10,-1-2 40,1-2 45,0-1 5,1-2 17,1-2-28,1-2-45,1-4-22,1-5-17,1-3-6,2-3-5,0-2 5,1-2-22,1-1-5,-1-1-6,1 0-12,-1 2 1,0 1-12,-1 2-5,-2 2-23,-1 5 1,-1 3 5,-3 3 0,-1 5 33,-2 0-10,0 5 22,-1 3 5,0 5 12,-2 5-18,0 2-4,0 4-1,0 1-28,0 2 34,0 0-17,1 0 0,1-1 0,1-2-6,1-1 12,0-3-1,2-3 12,0-2 0,1-5 22,1-1 51,-1-4 61,1-1-11,0-2 0,1-4-34,0-4-55,0-4 33,0-6-11,1-2-6,0-4 17,-1-2-23,1-4 1,-1-2-6,0-3 17,0-3 0,1-2-271,1-4 276,1-1 18,-1-1-18,1 0-22,-1 1 6,0 2-23,0 4 11,-2 3 1,-1 4-7,-2 4-16,-2 4 12,-1 5-1,-1 3 0,-2 4 282,0 3-326,0 3-23,0 3-39,0 1-40,0 1-234,0 0 15,0 6-223,0 1-291,0 6-442,0 1-1099,0 3-2116,1 1-4062,0-1 8559,-1-3 0,1-6 0,-1-3 0</inkml:trace>
  <inkml:trace contextRef="#ctx0" brushRef="#br0" timeOffset="1633">2168 219 26138,'32'15'56,"-9"7"-28,-30 25-5,-1 5-1734,1 2 1739,0 2 6,1 1-98,1-1 86,1-2-28,1-3 29,2-3 423,1-5-441,1-4 376,20 25-308,-10-44 797,14 13-842,-15-52 532,1-2-555,1-4 34,2-1-44,-1 0-1,3 1-5,0 3 5,1 3 6,0 4-11,0 5 6,0 2-35,0 4 40,-1 2 0,-1 2 6,-2 4-6,0 3-6,-1 5 6,0 3 6,-2 1 5,1 2-11,-2 2-11,0-1-11,-2 1-23,-1 0-67,-1 0-112,-1-1-185,-2-1-303,0-1-313,-2 0-767,-2 0-2325,-3-2-4889,-1-1 9006,-2-3 0,5-5 0,0-3 0</inkml:trace>
  <inkml:trace contextRef="#ctx0" brushRef="#br0" timeOffset="2167">3154 723 26166,'20'-44'359,"-2"12"-242,-12 46-16,-1 2-6,1 4-33,0 3-12,0 3-10,1 1-12,-2 3 0,1 0-6,-1 2 6,-1-2-6,0 0 1,-2 0-6,-1-3 5,0-1 0,-1-2-10,-3-2 4,-2-3-10,-5 0 11,-3-3-6,-2-1-11,-2-3-11,-3-1-6,0-3-11,-2-4-17,-1-1-33,2-3-40,-1-3-39,0-3-72,2-3-85,-1-3-156,3-1-208,1-2-420,3-1-1423,1-1-6065,3 1 8586,4 3 0,2 5 0,3 4 0</inkml:trace>
  <inkml:trace contextRef="#ctx0" brushRef="#br0" timeOffset="2350">3110 438 23651,'9'3'1400,"-2"-1"-1299,-7-2-9932,0 0 8795,5 9 0,-4-7 0,3 7 1</inkml:trace>
  <inkml:trace contextRef="#ctx0" brushRef="#br0" timeOffset="2767">3460 591 24531,'-26'54'296,"0"0"1,-8 13-246,19-9-35,16-43 29,1 0 6,3-3 10,3-1 24,1-3 21,1-1 6,3-2 17,1-3 5,2-1-10,2-3-1,2-2-17,0-4 1,0-3-29,0-2-5,-1-2-12,0-2-10,-3 0 10,-2 0-10,-2 1 5,-3-1-23,-3 2 12,-3 0-11,-1 1-12,-4 0 1,-2 1-18,-4 0 1,-5 2-1,-1 0 12,-3 2-39,-2 2-6,-2 1-28,0 3-84,0 0-45,-1 2-123,3 1-168,0 1-208,3 2-234,3 1-359,2 2-773,3 2-1507,1-1-5080,1 1 8637,3-3 0,0-2 0,2-1 0</inkml:trace>
  <inkml:trace contextRef="#ctx0" brushRef="#br0" timeOffset="3024">3767 635 23864,'9'2'1742,"-2"0"-1417,-7-2 700,0 0-1003,43 11-5,-29-1 0,31 11-11,-40-5-23,-2 1-22,0-1-57,-1 1-72,1-1-117,-2-1-152,2 0-236,-3-2-267,1 0-656,-1-3-2303,0-1-5119,0-2 9018,-1-2 0,1-3 0,0-1 0</inkml:trace>
  <inkml:trace contextRef="#ctx0" brushRef="#br0" timeOffset="3175">3810 351 22884,'0'0'0</inkml:trace>
  <inkml:trace contextRef="#ctx0" brushRef="#br0" timeOffset="3568">3986 723 21506,'-4'97'1216,"1"-19"-959,3-71 23,0-1 62,0-2 16,0-2 202,0-2-425,0-4-51,0-2-11,1-7-12,1-1 1,1-5-12,1-2-16,2-2-12,1-2-5,0-2-23,3-1 18,1-2-7,3 0-16,1-2 11,3 1-6,0-1 1,2 3 369,66-15-296,-54 33-7,47-7-16,-69 37-6,-3 2-22,1 1-11,-3 0 33,1 1-39,-2-2 0,1 1 5,0-2-21,-1-2-1,0-2-28,0-2-56,0 0-107,0-3-178,-1 1-230,1-3-274,-2 0-595,1-2-2038,-2-1 3523,1-1 0,-1-2 0,0-1 0</inkml:trace>
  <inkml:trace contextRef="#ctx0" brushRef="#br0" timeOffset="3906">4533 0 25079,'13'98'120,"0"1"0,0-1 0,-1-8 0,-1-2 0,-3-26-114,-4-31-6,-1-3 5,2-4 18,0-2-23,0-5 0,0-1-6,0-4-61,0-2 50,-1-2-28,1-4-44,-1-1-69,0-3-194,0 0-164,-1 0-212,1-3-392,0-1-1047,-2-2-2656,1-1-3842,-2 0 8665,0 0 0,0 4 0,-1 0 0</inkml:trace>
  <inkml:trace contextRef="#ctx0" brushRef="#br0" timeOffset="4168">4402 394 26379,'63'-30'-73,"1"-1"0,0 0 1,24-13-1,-19 15-229,-45 30-130,-1 1-134,-2 1-78,-1 2-117,-1 2-247,-2-1-612,-2 1-1802,0 1 3422,0-1 0,-7-3 0,-1 0 0</inkml:trace>
  <inkml:trace contextRef="#ctx0" brushRef="#br0" timeOffset="4516">5102 285 26211,'-23'30'34,"3"-3"-40,9-11 1,1 0-7,1 1 1,1-1 11,3 1 0,-1-1 0,55 57 6,-30-45-209,43 42 197,-45-59 23,-3 0-28,-3 1 22,-5-1 17,-3 1-5,-4-1 27,-4 0 192,-5 1-220,-6-1 1,-4 1-12,-4-1 0,-2 0-11,0-1-33,-1-1-79,2 0-174,0-1-308,4 2-537,2 0-2236,1 2-6020,3-1 9387,4-1 0,5-5 0,3-1 0</inkml:trace>
  <inkml:trace contextRef="#ctx0" brushRef="#br0" timeOffset="474">1008 88 23355,'5'63'151,"1"0"0,0-4 0,-3-7 0,-5-9-602,0 1 574,-1 2 6,-1-1-23,1 0-22,-2 0 0,1-2-17,0-1-16,0-4 181,1-1-198,0-5 96,0-3-108,1-5 1,0-6 10,1-5 343,0-5-258,1-4 32,0-2-15,0-3-51,1-4-39,0-4-40,2-6 18,1-4-23,1-2 0,1-4 5,-1-2-22,2-1 6,0-1 6,1 0-12,2-1 6,0 2 11,1 1 5,1 3 1,1 3-17,-1 3 5,0 3-11,-1 2-5,0 4 22,-2 4-6,1 2 12,-2 1-1,1 5 7,-2 2 4,1 4 1,-1 4 6,-1 2-12,0 2 11,-1 2 1,0 0-12,-1 1 0,0 1-11,0-1 0,-1 1 0,1 0 0,-1-1-6,0 1-10,0-1-18,0 1-44,-1-1-125,1 2-228,-1-1-286,1 1-431,1-1-902,-1-1-1770,2-2-4834,0-3 8654,0-3 0,-2-7 0,-2-1 0</inkml:trace>
  <inkml:trace contextRef="#ctx0" brushRef="#br0" timeOffset="700">1402 723 23685,'10'52'-146,"0"0"1,6 36-180,-16-60-185,-1-3-185,0-3-201,1-2-515,-2-2-1171,2-5-2359,0-2-1354,0-5 6295,0-1 0,0-4 0,0 0 0</inkml:trace>
  <inkml:trace contextRef="#ctx0" brushRef="#br0" timeOffset="852">1446 438 22727,'9'5'432,"-2"0"-1486,-7-5-8777,0 0 8565,-2 44 1,1-33-1,-2 34 1</inkml:trace>
  <inkml:trace contextRef="#ctx0" brushRef="#br0" timeOffset="1216">1840 767 25287,'27'-56'639,"-7"10"-527,-25 41-28,-3 2-40,-2 1-21,-2 2-1,-1 0-27,-4 4 10,-1 2-10,-3 5 16,-2 2-17,-1 2 1,0 3 5,0 3-17,1 1 22,1 3 1,1 0 0,2 1 610,33 68-577,-4-62 11,28 47-22,-13-79-17,2-2-11,0 0-50,2-4-107,-2 1-168,0-1-229,-1-1-354,-1 1-520,-2-1-1832,1-2-5909,-4 2 9169,-3 0 0,-9 3 0,-3 2 0</inkml:trace>
  <inkml:trace contextRef="#ctx0" brushRef="#br0" timeOffset="16105">0 2015 23327,'11'44'616,"-3"-9"-392,-7-35-23,0 0-50,0 0-33,1-2-62,0-3-22,1-1-12,0-3-11,2-2 0,1-3-5,1-1-6,1-2 0,1-1 0,3-3 0,2-1 0,2-2-6,2-3 1,1 0 10,0-3 1,1 1-6,0-2-6,0 2 12,0 1-6,0 1 0,-1 5 0,-1 3 0,0 5 11,-2 5-11,-2 5 28,-2 2 11,-2 5 1,-2 5 21,-2 7-10,-2 6-7,-2 5-4,0 2-29,-1 3 0,-1-1-22,0 1-12,0-2-33,1-2-84,0-1-173,1-1-281,2-2-453,2-2-1048,1-2-2123,1-2-4486,-1-4 8704,-1-2 0,-3-6 0,-1-2 0</inkml:trace>
  <inkml:trace contextRef="#ctx0" brushRef="#br0" timeOffset="16591">767 1314 24290,'2'60'72,"0"1"1,1-5 0,-2-6-28,-1-3-745,0 1 745,0 1-17,0-1-11,0-2-11,1-4 187,1-5-193,1-3 146,0-7-140,0-3 5,-1-6-6,0-4 427,-1-4-320,1-3 63,-2-4-24,1-1-44,-1-2-40,0-3-16,0-1-18,0-5 1,-1-2-28,-1-2 5,0-4-6,-1-1 7,0-1-12,-1-2 0,0 0-17,0-1 22,0-2 7,0 1-12,-1 0 16,-1 1-32,0 5 27,-2 3-11,0 3 0,-1 5 11,0 2 0,-1 4 23,-1 4 44,-1 3 34,-1 6 28,0 4 23,-2 3-12,1 2-6,0 2-10,0 1-29,1-2-5,3 2-51,1-3 1,3 0-12,3-1-5,3-2 10,4-1-16,3-3 6,6-2-12,2-3 29,4-2-29,3-3-5,5-3-6,2 0-39,3-4-33,2-1-141,0-3-229,-1 0-392,-1 0-606,-2 1-2671,-3 0-5271,-5 1 9371,-4 1 0,-9 1 0,-4 1 0</inkml:trace>
  <inkml:trace contextRef="#ctx0" brushRef="#br0" timeOffset="17183">1490 1818 25590,'-40'83'151,"7"-13"-134,29-49-6,1-1 6,1-2-6,1 0 0,0-3-33,1-1 22,0-4-6,1-2 6,1-2 28,1-3-17,2-1 0,1-3-11,3-2 0,2-4 0,2-3-28,1-3 6,2-2-12,-2-2 6,0 0 6,-2 0-17,0 1-40,-1 2 1,-1 2 0,-1 2 4,-2 3 46,0 3-11,-2 2 17,-1 1 22,-2 4 11,-1 1 6,1 4-6,-2 2 0,1 1-22,0 1 22,0 0 11,2 0-10,0-2 16,2-1 6,0-2 16,1-1 12,0-3-1,0 0 23,1-2 12,-1 0-1,2-1 28,-1-2-22,0-1 0,1-3-12,2-1-50,0-2 29,0-1-12,2 0 0,1-2 0,-1 1-12,1-1-10,-1-1 0,-1-1-6,1-1-28,-2 0-6,2 0-11,-2 0 6,0 1-17,-1-1-11,-1 1-45,-1-1-95,-1 0-85,-1-1-139,-1 2-146,-2 1-162,-1 2-253,-1 1-492,-1 1-1698,-1 2-5023,0 1 8177,-2 1 0,3 3 0,-1 1 0</inkml:trace>
  <inkml:trace contextRef="#ctx0" brushRef="#br0" timeOffset="17649">2059 1248 25292,'10'62'75,"1"0"0,-2-5 0,-2-7-2,-7-8-23,0-1-5,0 2-428,0-1 405,0 1 0,0-3-5,0-1-6,0-4 139,1-3-150,0-3 71,2-4-71,1-3 5,0-4 1,0-4 213,-1-3-191,0-4 39,-1-4 17,1-1 22,-1-2-22,1-2-44,1-4-1,1-4-17,0-4 6,2-3 0,-1-3-11,1-1-6,-1-2-5,2 1 5,0-1-5,1 1-6,0 0 11,1 3 0,0 3 0,-2 3 12,1 2-7,-2 3-10,0 3 11,-1 3 28,-2 1 16,0 4 51,-2 3 0,0 4-22,-1 6-12,-1 1-16,0 4-23,1 0 6,-1 2-12,1-3-27,1 0 0,0-2-12,2-1-22,0-1-56,1-1-118,1-1-156,-1-1-247,1-1-319,1-1-628,0 0-2514,1-1-5142,-2-2 9208,0-2 0,-3-2 0,-1-3 0</inkml:trace>
  <inkml:trace contextRef="#ctx0" brushRef="#br0" timeOffset="17856">2475 1774 25685,'10'50'-56,"0"0"0,7 33-39,-17-65-85,0-1-223,0-2-281,1-1-587,-1-3-1714,2-3-5916,0-2 8901,0-2 0,-1-3 0,0 0 0</inkml:trace>
  <inkml:trace contextRef="#ctx0" brushRef="#br0" timeOffset="18027">2540 1577 22795,'-4'-10'1349,"0"2"-1371,4 8-16,0 0 1,0 0 0</inkml:trace>
  <inkml:trace contextRef="#ctx0" brushRef="#br0" timeOffset="18322">2869 1730 26306,'-39'2'45,"5"5"-34,16 11-33,0 1 33,0 2-11,-1 1 11,0 1-5,1 2-6,0 1 6,2 1-12,2 0 28,3 0-16,4-1 11,3-1 16,2 0 29,2-3 0,5-1 22,2-2 5,6-3 1,3-3 11,4-2-23,3-4-22,4-3-28,3-3-6,3-5-38,3-3-52,2-6-94,0-2-196,0-2-258,0-1-365,-4-2-705,-1-2-2458,-3 0-5065,-4 1 9209,-6 4 0,-10 7 0,-4 5 0</inkml:trace>
  <inkml:trace contextRef="#ctx0" brushRef="#br0" timeOffset="18709">3241 1292 27018,'14'50'50,"0"0"0,8 39-5,-21-45-844,-1 3 838,0 1-11,0 2-11,0 0-12,0-3-5,1-4 261,0-4-261,2-7 157,0-3-152,0-6-5,0-5 28,-1-5 444,0-4-365,-1-4 27,0-2-17,0-2-21,1-2-35,-1-3-27,1-3-17,1-5-6,1-2-17,2-4 17,2-1-22,1-2 6,2 0-1,2 1-11,0 1 6,3 2 11,0 0-6,0 4-10,1 1 10,0 3 0,0 2-5,-2 5 11,1 0-17,-3 7 1,0 1 4,-1 7-4,0 1-7,-1 3-22,1 2-50,0 1-62,0 1-89,1-1-146,-1 0-174,2 0-279,0-2-578,0-2-3030,0-1-4929,-1-4 9382,-3-3 0,-5-4 0,-1-2 0</inkml:trace>
  <inkml:trace contextRef="#ctx0" brushRef="#br0" timeOffset="19717">4380 1730 24469,'50'-58'745,"-9"11"-509,-37 41-40,-1 0-23,-1 1-38,0 0-12,-2 1-56,1 2-33,-1 0-18,-2 0-27,-2 1 17,-2 1-6,-4 0-6,-1 0-5,-6 3 5,0 1 6,-4 3 6,0 1-6,-1 2-11,-1 1-6,0 2-5,0 1 55,0 2-55,0 2-1,1 1 7,1 1-35,1 1 51,2 0-5,1 0-7,4-1-4,3-1-1,3-2 6,3-1 5,3-1-5,1-2 0,4-1-1,3-2 7,3 0 27,4-4-16,2-1 5,3-2-11,0-2-6,3-1 23,-2-4-11,1-2 5,-2-4-22,0-2 16,-2 0 1,-1-3 5,-1 1 40,-2-2-46,-1 0 12,0-2 11,-4-2 0,0 2 11,-3-1-11,-2 2-11,-1 2-11,-1 3 16,-1 2 0,0 2-22,0 3-28,0 1 6,1 3 0,-1 1 72,1 6-39,-1 2 6,1 9 11,-1 3-6,0 3 34,0 4-11,0 1-17,0 0-17,0-1 1,2-2-12,1 0 0,2-3-12,2-1-44,0-4-33,0 0-85,0-4-162,0-1-219,1-3-346,-2-3-723,0-2-2309,1-2-5107,-1-2 9040,-1-1 0,-2 1 0,-2-2 0</inkml:trace>
  <inkml:trace contextRef="#ctx0" brushRef="#br0" timeOffset="20083">4555 1818 22811,'30'85'353,"-7"-16"-196,-21-61 33,-1-2 29,0 0 27,-1-3 6,1-1 17,-1-2 252,0 0-465,0-3-6,-1-2 1,0-4 16,-1-1-17,-2-3 1,1-2 5,-2-2 11,1-1 23,0-2 16,0 0 12,1-2-23,-1 0 17,0-1-28,2-2-33,0 1-12,1 0-28,1 3-11,1 1 6,2 3-1,3 3-22,2 2 6,2 1 0,1 2-6,2 1 0,1 1-16,1 1-23,1 2-34,1 1-27,1 0-57,-1 1-84,1 1-168,-2 1-251,0 0-343,0 0-705,-1 2-1877,0 2-5124,-2 3 8726,-3 0 0,-4-3 0,-3-1 0</inkml:trace>
  <inkml:trace contextRef="#ctx0" brushRef="#br0" timeOffset="20500">4949 1752 24995,'92'2'729,"-16"-2"-555,-60-7-34,0 0-28,-2-1-40,1-1 12,-2 1-11,0-2-28,0 2-6,-3-1 6,0 1-11,-3 0 10,-1-1 7,-2 0-29,-2 0 12,-1-2-17,-1 1-12,-2 1 6,-2-1-5,-3 0-6,-2 2 0,-1 0-6,-1 3 23,-1 0 6,-1 3-1,-1 1-5,-2 2-23,-1 2 6,-3 3 6,0 5-17,-2 3 5,1 2 0,0 3-10,1 3 27,1 3-6,1 2 1,1 2 11,1 0 0,4 0-1,1-1 12,4-1 17,2-3 0,3-1-11,1-3-6,4-2 5,3-2-22,5-3 12,4-2-1,2-3-22,4-1 11,1-2-39,3-2-50,1-1-146,1 0-168,-1 1-297,1-2-499,-3 1-2122,0 0-6122,-4 0 9432,-3 0 0,-9-1 0,-3-1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10:40.1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2275 88 25808,'62'18'297,"-11"1"72,-40 69 1,-16 12-364,8-31-1206,0 31 1,-1-9 1199,-3-61 0,0-3 727,0-2-738,0-4 397,0-4-414,0-2-17,0-4-28,1-2 1224,0-3-1330,0-2-78,0-1-91,0-2-173,2-1-213,1 0-458,3-1-1693,2-2-6245,-1 0 9130,-1 0 0,-3 2 0,-1 0 0</inkml:trace>
  <inkml:trace contextRef="#ctx0" brushRef="#br0" timeOffset="357">2604 373 23881,'-62'56'80,"1"0"0,3-6 1,17-9-64,36-26 11,3-4 33,2 1 51,3-4 56,4-1 34,3-1 11,2 0 5,2-2-28,2 1 7,1-2-29,1 0-34,1 0-16,0 0-40,0-1-10,0-1-29,-2 1-11,1-2-17,0 1-22,-1-1 0,0 0-23,-3 0-33,0 0-73,-4 0-118,0 0-185,-3 1-274,-2-1-543,-1 0-1848,-2 0-6039,-1 0 9147,0 0 0,-1 0 0,0 0 0</inkml:trace>
  <inkml:trace contextRef="#ctx0" brushRef="#br0" timeOffset="784">2779 592 17412,'6'2'3136,"-1"0"-2184,-5-2 2706,0 0-2717,90-39-902,-64 24-28,24-7 1,-6 0 10,-35 12-16,-2 0 11,0 0-6,-3 0-6,-1 0 7,0 2-7,-3-1-5,0 3 0,-4-1-5,-1 1-12,-4 3 11,-2 1-11,-4 1 6,-1 5 11,-4 2-11,0 5-11,-1 3-1,-1 2 12,1 1-6,-1 1 17,3 2-5,1 2 10,0 0 6,2 2 1,1 0 10,3 0-28,3 1 23,3-3 17,4-1 22,2-2 28,4-3 22,4-2 6,3-1 0,4-3 6,2-2-45,1-1-29,1-3-16,1-1-39,0-2-22,1 0-68,0-1-129,0-2-184,1 0-264,-1-2-280,0 0-705,0 0-2606,-2 0-4882,-2 0 9151,-4 1 0,-6 0 0,-3 3 0</inkml:trace>
  <inkml:trace contextRef="#ctx0" brushRef="#br0" timeOffset="1073">3304 1 25433,'1'56'240,"-1"-1"1,-1 43-78,-5-60-6,-1 3-29,1 0-38,-2 1-17,1-1-40,1-2-10,0-2-18,1-2 1,1-3 11,1-3-6,1-1 0,0-4-22,1-2-23,0-3-16,1-3-12,0-2-100,2-4-140,1-1-230,2-4-281,2-2-481,0-2-1702,0-1-6151,0-2 9147,-1 0 0,-3 0 0,-1 1 0</inkml:trace>
  <inkml:trace contextRef="#ctx0" brushRef="#br0" timeOffset="1506">3414 461 25169,'20'94'213,"-2"-17"-140,-14-66-11,0-1 27,1-3-21,0-2 10,1-2 6,0-1-22,0-2 5,1 0-28,2-2-17,0-2 12,2-3-23,2-2 12,0-1-1,2-3-28,1 0 29,0-2-12,1 1 17,-1 0 22,-1 1 12,0 0 5,-3 3 12,-1 1 5,-3 2-34,-3 2-16,-1 3-1,-2 0 6,-1 2 57,-1 1 21,0 3 29,-1 4 5,-2 4-5,-2 4 5,-2 4-6,-2 3-5,-1 4-5,-1 4-18,0 2-33,-1 2 0,0 4-33,-2 1-1,1 3-5,-1 0-361,0 1 350,0-1-17,0-3-12,0 0-5,1-3-73,-1-1 28,1-2-39,-1-2-61,1-3-107,2-3-151,3-5-247,3-5-16,2-4-1413,3-4-7603,3-4 9682,0-2 0,0-2 0,-1 0 0</inkml:trace>
  <inkml:trace contextRef="#ctx0" brushRef="#br0" timeOffset="-750">1749 132 25993,'1'84'397,"0"-12"-262,-1-46-18,0 1-27,0 1-17,1 1-40,0 1-16,2 2 0,0 0-17,-1 1 6,0 0-1,0-1-5,-1 2-5,1-2 10,0 0-10,1-2-18,-2-2-27,2-2-51,-1-1-106,1-3-152,0-2-313,0-3-375,0-2-835,0-3-2739,1-4-4481,0-2 9102,0-3 0,-2-2 0,-1 0 0</inkml:trace>
  <inkml:trace contextRef="#ctx0" brushRef="#br0" timeOffset="-482">1990 526 26922,'19'55'36,"-1"-1"1,11 38-26,-30-71-11,0 1-5,-2-1-23,2-2-11,-1-1-96,2-3-106,0-2-123,0-2-224,0-4-157,1-1-263,1-3-543,1-2-1653,1-2-5064,0-1 8268,0-2 0,-2 2 0,-1 0 0</inkml:trace>
  <inkml:trace contextRef="#ctx0" brushRef="#br0" timeOffset="-341">2078 307 21584,'-7'-10'2331,"2"2"-2331,5 8-9831,0 0 9014,-8-13 1,6 10 0,-6-10 0</inkml:trace>
  <inkml:trace contextRef="#ctx0" brushRef="#br0" timeOffset="-1949">217 680 20845,'69'-66'1103,"-13"12"-816,-53 48-63,-1 0-45,0 0-62,-1 2-55,-1 0-23,1 0-28,-1 2-33,-2-1 11,-1 0-12,-4 2-5,0 0 6,-3 1 0,-2 2-6,-2 1-6,-2 3 6,-2 3 6,0 1 16,-3 3 6,0 0 11,-1 3-16,1 0 5,-1 1 5,0 2-5,1-1 17,1 1-11,2 0 5,1 1-11,3-1 0,3 0-6,3-2 1,4 0 5,3-2 5,4-1 6,2-2 17,5-1 6,1-2 5,2-3 0,1-1 6,3-3 0,0 0 0,2-2-17,0-4-11,2-1-17,-1-4 0,1-3-6,-2-1 0,0 0 1,-1-3-12,-3 0 6,1-2 11,-3-1-11,-1-1 16,-2 0-16,-2 0 11,-2 0 11,-2 0-5,-2 2 5,-1 1-5,-2 2-6,0 3 16,-2 1-4,0 5-7,-1 0 6,1 3-16,0 2 5,1 0 11,-1 3 17,1 2 28,-1 2 22,1 4 40,-1 2 16,2 2 34,0 2-5,1 2-18,1 1-16,2 1-11,0 1-17,4-1-29,0 2-21,1-2-34,0 1-12,1-3-5,0 0-17,0-2-44,0-1-51,0-2-90,1-2-123,1-2-128,-1-2-230,-1-1-326,-1-2-845,0-2-1546,-2 0-4957,-1-1 8357,-1 0 0,-2-1 0,-1 1 0</inkml:trace>
  <inkml:trace contextRef="#ctx0" brushRef="#br0" timeOffset="-1610">479 855 18425,'64'4'359,"-15"-1"-337,-52-12-11,-2 0-5,-3-2 17,-1-1 33,-1-1 56,-1 0 118,0-3 61,0 1 95,1-2 73,2 0-11,0 0-50,2 1-79,0 0-95,3 2-106,1 2-23,2 0-17,0 1-10,2 1 5,2 1-28,3 2-12,1 0-16,2 2-6,1-1-16,2 2-12,1-1-28,2 1-28,0 0-90,1 1-100,-1 1-179,0 1-331,-2 1-789,0 1-1514,-1 1-5068,-3 2 8144,-1-1 0,-5 0 0,-1-2 0</inkml:trace>
  <inkml:trace contextRef="#ctx0" brushRef="#br0" timeOffset="-1178">786 658 20839,'96'-15'1452,"-15"1"-1094,-64 9-50,1-1-28,-1 1 0,-1-1-50,-1 1-12,-2-2-39,-2 2-28,-1-2-22,-1 1-22,-2 0-18,-1-1 1,0 1-12,-1-2-5,-1 0 0,0 0-23,-1 0 17,-2-1-11,0 0-11,-1-1-22,0 2-7,-1-2-4,-2 2-1,-2 0 6,-2 1-12,-2 0-16,0 2 11,-2 1 0,1 1-11,-2 2 11,-1 0-11,-1 2-6,-1 4 17,1 2 5,-2 4-5,2 1-5,-2 3 16,2 2-11,-1 1 28,2 2 28,1 1 6,2 2 11,2 3 5,3-1-5,2 1 6,2-1-7,5-2 7,2 0 5,6-2 0,3-3 0,3-2-17,3-3-17,1-2-33,1-2-28,0-1-39,0-2-102,0-1-184,-2-1-291,-1-1-359,-1-1-806,-2-1-2712,-2 0-4475,-2-1 8979,-4 0 0,-4 0 0,-2 0 0</inkml:trace>
  <inkml:trace contextRef="#ctx0" brushRef="#br0" timeOffset="15156">1903 1687 25724,'9'91'22,"-4"-14"-33,-9-54-17,-1-3-50,1-3-135,0-2-219,3-3-374,0-2-841,1-2-3192,0-4-4280,0-1 9119,0-3 0,0 0 0,1 0 0</inkml:trace>
  <inkml:trace contextRef="#ctx0" brushRef="#br0" timeOffset="15306">1925 1446 21450,'5'9'-196,"-2"-2"-90,-3-7-2991,0 0 0,0 0 0</inkml:trace>
  <inkml:trace contextRef="#ctx0" brushRef="#br0" timeOffset="15666">2056 1533 16359,'9'7'3249,"-2"-1"-2499,-7-6 1659,0 0-2236,22 67-16,-14-37-377,16 54 399,-21-53 45,-1 2 124,0-1-40,-2 0 6,0-2-1,0-2-50,0-2 6,0-3 270,0-2-270,0-4 22,0-2-50,0-5-6,0-1-16,0-4 16,1-2 11,0-2-33,2-1-50,1-1-63,0-3-32,2-3-18,0-3-11,1-3-16,0-3-1,1-1 17,-1-2-11,1-2-73,15-46 1,3-5-29,-8 22-293,8-23 0,-3 10 260,-17 50-45,-2 3-85,-2 5-32,-2 2-119,0 3-72,0 4-106,-2 1 444,0 4-982,-3 2-975,1 1-4168,0 0-2765,2 0 9011,1-3 0,0-4 0,1-3 0</inkml:trace>
  <inkml:trace contextRef="#ctx0" brushRef="#br0" timeOffset="16026">2406 1774 26222,'52'1'204,"0"0"1,36-2-121,-68-5-5,0-2-46,0 0 12,-1-1-6,-1 1-28,-2-1 40,-2-1-6,-3 0 16,-2 0-5,-3 0 0,-1 1 6,-3-1-23,-1 1 6,-2-1-17,-2 0-11,-2 1-12,-83 28 6,57-7 6,-20 9 0,4 6 22,30 0 0,-4 9 6,9-6 17,1-2-17,5 1 16,2-4-5,6-3 11,5-3 34,6-4-11,7-2-17,5-3-12,5-3-33,5-2-28,2-3-28,2-2-151,1-1-297,-3-2-728,-3-2-7747,-6-1 8951,-6 0 0,-11 2 0,-6 2 0</inkml:trace>
  <inkml:trace contextRef="#ctx0" brushRef="#br0" timeOffset="13200">239 1774 25741,'-10'99'414,"3"-14"-313,8-55-39,0 1-18,-1 3-16,0 0-16,0 2 10,0 0-16,0-1 5,0-2-17,0-1-16,0-4-6,0-2-45,0-2-28,0-4-72,2-1-96,1-3-124,2-2-100,2-3-123,1-2-112,1-3-224,1-2-538,1-2-1350,-1-1-3321,2-4-196,-1-1 6357,-3-2 0,-3 2 0,-2 2 0</inkml:trace>
  <inkml:trace contextRef="#ctx0" brushRef="#br0" timeOffset="13558">41 1928 18257,'-11'-17'2538,"2"3"-1721,9 14 2466,0 0-3026,42-64-688,-23 42 688,35-48-16,-34 60 175,1 1-209,2 2-44,1 1-35,0 0-44,1 3-33,-1 1 508,2 1-548,-2 2-5,1 2 0,-2 3-12,-1 3 0,-2 1-5,-1 3 0,-3 0 0,-1 2 16,-5 0 1,-2 2 0,-5 0-1,-2 2-5,-6 0 6,-3 0-12,-6-1 17,-3 0-22,-4-2 0,-3 0-11,-2-1 5,-2-2-11,-1 0-11,0-2-12,1-1-50,1-1-33,3-1-96,3-3-111,3 0-118,4-2-152,3 1-101,4-3-144,4 1-304,2 0-1097,1-1-4184,3 0-1177,0 0 7618,3 1 0,-3-2 0,-1 0 0</inkml:trace>
  <inkml:trace contextRef="#ctx0" brushRef="#br0" timeOffset="14017">874 1752 24648,'-70'14'39,"11"2"-33,41 1-12,1 3-5,1 0 0,3 0 11,1-1 0,3 0-11,2-1 0,4-3-1,1-1 12,2-1 0,2-2 12,2-1-12,3-1 11,2-1 11,0-2-11,2-2 29,-1-1-18,1-2-5,0-1 16,1-1 1,0-2 5,1-2 0,-1-3 17,-1 1 0,-1-3 17,0 1 11,-2-2-17,-1 2-27,0-2-7,-2 3-10,0 0-12,-1 2 0,-1 0-22,1 3-6,-1 0 0,0 2 6,2 1 5,-1 0 1,0 2 5,2 2 0,-2 3 17,2 3-6,-1 0-6,1 2-16,1 0-17,-1 1-17,1-1-44,0 0-74,1-1-145,0-1-246,-1-1-426,1-1-1126,-1 0-5030,0-1 7136,-2-2 0,-2-2 0,-2-2 0</inkml:trace>
  <inkml:trace contextRef="#ctx0" brushRef="#br0" timeOffset="14508">1355 1687 24071,'-34'3'40,"4"0"-40,15 3 0,0 2 0,0 0 5,0 1 1,0 0-1,2 1-10,1 0-6,1-1 16,3 1 6,2-2-5,2-1-6,2 0 6,1 1 5,2-2 11,2 0 34,3-1-28,3 0 0,1 0 0,4 1 0,1 0 28,2 0 6,0 2 22,0-1 0,-1 1 28,0 0-17,-2 1 11,-2-2-27,-2 2-6,-2 0 33,-3 0-5,-2 0 62,-2 2-34,-4 0-17,-3 1-12,-4 0-49,-4 1 5,-1-1-23,-1 1-33,-1-2-33,1 1-34,0-3-113,2 2-195,0-3-297,2 1-544,1-2-1534,2-1-5831,2 0 8581,2-3 0,2-1 0,1-1 0</inkml:trace>
  <inkml:trace contextRef="#ctx0" brushRef="#br0" timeOffset="14906">1618 1621 18324,'2'7'2420,"0"-2"-1585,-2-5 941,0 0-1760,-32 10-4,14 0-7,-26 9-27,25-3 33,1 1-11,3-1-6,2 0 12,4-2-23,3-1 0,4-2 12,1-1-1,4-1 1,2-1-1,6-2 0,2-1 6,3-1 6,1 1-6,1 0 11,1-1 0,0 2 23,-1-1 16,0 0 6,-2 0 34,-1 1 16,-3 0 34,-1 0 23,-3 1 33,-2 1 11,-2 0 0,-2 1-5,-2 1-29,-2 0-27,-2 0-45,-3 0-40,-2 0-38,-1 0-6,-1 0-23,-1-1-16,-1 0-46,0-1-105,0-1-186,0 0-318,0-1-678,1 0-2415,1 0-5287,2-2 9057,3-1 0,3 0 0,1-3 0</inkml:trace>
  <inkml:trace contextRef="#ctx0" brushRef="#br0" timeOffset="17106">3151 1555 23523,'-9'-46'380,"2"9"-262,8 33-23,1 1-5,2-1 5,1 0-17,2 0 12,3 0 0,2 0 5,1-1 6,3 1 22,2 0 11,1-1-5,3 1 28,3 0-22,1 2-18,1 0 1,0 2-17,0 0-51,-1 3-11,0 2-22,-2 3-39,-3 1 44,0 3-5,-3 0-6,0 1 12,-3 3-18,-2 0 12,-3 1-6,-2 0 17,-2 0-11,-2 0 11,-2 0 17,-1-1 0,-2 1-6,-2-2 0,-3 2-5,-4-2-18,-2 0 29,-3 1-17,0-1-5,-2 1 10,-2 0-10,0-1 10,0 0 1,1 1-1,1-2-5,1 0 0,3-2-5,1-1 5,2-1 5,2-3-16,2 0 17,2-1-12,2 0 12,1-1-6,1 0 0,2-1-6,1 0-16,2 1 5,1 0-28,1 1-16,1 1-79,-1 0-107,1 0-178,0 0-282,-1 0-385,1 0-1165,-2-2-6021,0 1 8250,-1-3 0,-3 0 0,0-2 0</inkml:trace>
  <inkml:trace contextRef="#ctx0" brushRef="#br0" timeOffset="17358">3501 2234 16275,'0'22'0</inkml:trace>
  <inkml:trace contextRef="#ctx0" brushRef="#br0" timeOffset="18800">3392 2278 22324,'25'-15'986,"-4"2"-745,-19 10-62,0 0-45,-2 1-22,2 1 6,-2 0 559,0 1-660,-1 1 0,-1 2 0,-2 2 0,-1 1 5,0 3-11,-2 0-11,1 1 0,-1-1-11,2 1 22,0-2-22,2 1 0,1-2 0,1-1 5,0-1 0,1-2 6,0-1 6,0 0 5,1-2 34,0 0 11,2 0 0,1-1-6,2-3-22,0-2-5,0-2 5,2-1 0,-1-1-11,1 0-1,-1 0 7,-2 2 27,-1 0 17,-1 2 18,-2 1-1,-1 3-28,0 0-17,0 1-16,-1 1-7,-3 0-10,-1 2 5,-3 1-11,0 2-5,-1 2 5,-1 0-45,2 2-50,1-2-102,3 1-156,2-2-302,1 1-723,4-1-3809,1 0-3937,3-2 9124,1-1 0,-4-2 0,-1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11:01.7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0 350 24710,'12'97'358,"-4"-18"-257,-5-70-28,-1-2 5,-1-1 35,0-3 38,-1 0-5,1-3-29,1 0-50,0-3-39,-1-3-5,2-4-12,0-4-11,1-1-11,0-4 22,0-1 0,0-3 0,0 0-5,0-2-17,0-2 11,0 0-6,1-1 6,1 0-11,0-1-17,2 2 6,2 1 10,1 3 7,0 3-1,-1 4-5,0 2 0,-2 4 16,0 2 7,-2 3-7,1 3 12,-2 2-11,0 2 16,0 4 23,-2 5 11,0 4 17,0 5 5,-1 2 12,0 2-1,0 2-5,0 0-11,1 0-17,0-1-11,1-2-23,1-3 17,0-3-16,1-4-1,-1-1 12,-1-4 16,0-3 34,-1-1 11,0-3-11,0 0-28,0-4-28,1-1-11,2-5 11,1-2-28,0-4 0,2-1 6,0-3-17,1-1 16,-1 0 1,2-1-6,1 0-11,0 3-1,-1 1 1,2 4 0,-2 3 0,0 2-17,-2 5 0,-1 1 5,-3 2 23,0 3 0,-2 2 6,-2 5-6,0 3-17,-1 3 28,0 2-5,0 3 0,1 1-12,1 1-22,2-1-22,1-1-85,0 0-117,2-1-235,1-1-314,0 0-493,1-3-1619,1-2-6155,-2-3 9068,-1-3 0,-3-4 0,-2-2 0</inkml:trace>
  <inkml:trace contextRef="#ctx0" brushRef="#br0" timeOffset="466">832 109 25640,'-81'50'129,"13"-6"-62,56-24-39,2 2 28,3 0-11,3-1-12,2-1 23,3-2-33,1-2 10,4-2 7,2-2 4,3-2-10,1-2-6,2-2-6,0-2-5,1-1 28,-1-2-6,0-2-5,-1-2-40,-1-2 23,-1-4 0,0-2 5,0-3 45,-1-1-61,0-3 5,-1-2-5,-1-2-1,0-1 1,-2 2-6,-2-1 11,0 4-28,-1 1 34,-1 1-6,-1 2 1,-1 3-12,0 1-6,0 3-5,0 2-6,0 3 34,0 0-12,0 6 1,0 1 22,-1 7-11,0 1 5,-1 4 1,1 1-51,0 4 56,1 0-17,2 2 0,1-1 6,2 0-28,2-1-17,0-1-6,0-2-28,2-2-89,-2-1-73,0-2-112,-1-2-123,0-1-186,-1-2-262,0 0-510,-1-2-1568,-2 0-3972,2-2 6957,-3-1 0,1-2 0,-2-1 0</inkml:trace>
  <inkml:trace contextRef="#ctx0" brushRef="#br0" timeOffset="865">1051 328 16656,'12'11'2711,"-3"-1"-1927,-9-10 2980,0 0-3440,-2 33-4,1-25-68,-2 25-79,3-33-78,2-2-33,-1-2-17,2-3-17,0-2 5,-1-3-5,1-1 17,-1-1-11,0-2 17,1-1 10,-1-3 23,2-2 17,0-2-17,2 0-28,0-1-28,3 0-17,-1 0 1,4 0-1,-1-1-6,3 1 7,0 2-1,2 1 34,-2 6 44,0 3 29,-1 6 27,-1 2 23,-2 4 6,-2 1 22,-1 4 11,-1 2-11,-2 6-28,-1 4-17,-1 3-44,-1 3-29,0 0-27,1 3-23,0-1-12,1 1-16,0-2 0,1 0-11,0 0-22,0-2-29,-1-1-67,0-2-61,-1-2-107,0-3-123,0-3-134,-1-3-152,0-3-196,-1-1-532,0-2-8397,0-1 9015,0-1 0,0 0 0,0-1 0</inkml:trace>
  <inkml:trace contextRef="#ctx0" brushRef="#br0" timeOffset="1238">1489 87 24749,'28'48'73,"0"0"0,19 30-34,-36-67 17,1-4-6,0-1 12,-1-4 11,1-1-6,-2-4 6,1-2-17,-2-4 0,1-3-5,-1-1-7,0 0 24,-1-3 4,1 0 18,-1-2 11,2-1 0,-2 0 5,2 0 28,-1 0-33,0 2 11,-1 0-22,-1 4-34,0 1-23,-3 4-21,0 4-12,-1 1 0,-1 3 44,0 4 29,-1 3 28,0 8 33,-3 4 12,-2 6 11,-2 4-12,-1 5-21,1 3-29,-1 4-34,0 2-27,-1 2-361,-2 1 332,-1 0-27,-1 1-40,-1-1-61,0-2-67,1-3-122,1-4-192,2-6-370,1-3-902,3-5-7438,1-6 9214,2-4 0,1-7 0,0-3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10:59.7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176 110 24458,'-1'-12'134,"0"10"-95,-1 30 12,1 3 44,0 4 11,0 2 6,1 4-5,1 1-276,0 3 253,-1 2 0,1 1-39,-1 2-5,0-2-18,0-1-5,0-2 28,-1-3-40,-1-2-10,-1-4 5,1-2-23,-1-3 23,2-4 0,-1-5 0,1-4-17,0-4 220,0-4-321,1-5-106,0-1-112,0-3-224,0 0-370,0-3-1014,4-2-3220,2-5-3658,1-1 8822,1 0 0,-4 4 0,-2 3 0</inkml:trace>
  <inkml:trace contextRef="#ctx0" brushRef="#br0" timeOffset="315">438 0 21399,'9'8'2163,"-1"-2"-1760,-8-6 913,0 0-1249,-10 26 18,7-4 16,-8 24 5,10-8-227,-1 4 233,0 4-17,0 2-22,0 2-12,1 0-10,0 0-7,1-1-10,0-3 0,0-3-23,2-4 0,-1-5 0,2-3-5,0-5 11,-1-4-12,0-3-10,0-4 5,-1-3-12,1-3 251,-1-4-239,0-2-11,1-2-28,-1-1-62,1-1-78,1-2-146,0-2-247,1-2-312,0-1-830,0-1-2863,-1 0-4463,0-1 9040,-2 3 0,-1 3 0,0 2 0</inkml:trace>
  <inkml:trace contextRef="#ctx0" brushRef="#br0" timeOffset="849">0 613 25343,'48'-26'285,"0"0"1,38-17-224,-47 34-17,3 3-28,-1 0-17,2 2-17,-2 2-39,-1 0-28,-1 2-51,-2 1-66,-2 1-91,-3 2-89,-2 1-117,-4 0-107,-2 1-112,-3-1-173,-2 0-113,-3-1-134,-2-1-5,-3 0 194,-2-1 304,-2-2 420,-2 1 364,-2-1 280,0 0 180,-2-1 123,-1 0 134,0-2 72,0 0 29,0-2-67,-2 0-163,-1 1-191,-1 1-167,-1 2-124,-1 0-66,-1 1-24,-1 2-21,-2 2-34,-2 4-23,-2 3-28,-1 4-22,-1 2 17,-2 3 6,3-1-12,-1 3 6,4-1-11,1 1-1,4-1 1,3 0 5,2-2-16,3 0 5,3-1-12,2-3 7,5-1-12,1-2-11,3-2 22,1-3-44,2-3 44,1-1-16,1-3 5,0-4 23,0-1-12,1-6 6,-2 0 0,0-3 17,-3-1-11,-2-2-6,-4-1-12,-1 0-4,-5 0-1,-1-1-17,-3 0 17,-1 0-33,-4 1 33,-4 3-5,-2 0-6,-2 4 11,-2 1-17,-1 1 23,-2 4 6,-1 0 10,1 2-38,-2 2-23,2 1-45,-1 3-84,2 0-50,1 3-169,3 1-195,2-1-280,3 1-421,2-2-1159,4 1-3932,0-1-1551,4 0 7914,0-2 0,-1-1 0,1-1 0</inkml:trace>
  <inkml:trace contextRef="#ctx0" brushRef="#br0" timeOffset="1321">986 438 25225,'-5'62'202,"-1"-7"-129,2-28-11,-1-1-12,1-2-11,2 0-16,0-2-1,1-2-5,1-2 16,1-3-33,1-3 6,1-2 5,2-4 6,-1-1 22,0-3-16,0-2 5,1-1-28,2-4 5,1-3-10,2-2 5,2-3 0,1-2-17,1 0 17,0-2-17,-2 1 0,0 0-33,0 2-12,-1 2-11,0 3 1,0 2 16,-2 3 5,0 3 23,-1 0-12,-2 4 35,-2 1 17,-2 4 4,0 3 18,-1 1-17,1 2 5,0 0-11,1 0 12,2-2-12,0 0 17,2-2 17,1-2 5,1-2 29,0-2-7,1-2-4,0-2 4,0-1 24,-1-3 10,1-3 17,0-3 34,0-2-23,1-2 12,1-2-6,-1-2-11,0-1-12,1-1-38,-2 0-23,-1-1-28,-2 0-17,-2-1-5,-1 0-18,-3-1-4,0 1-24,-1 1-44,-1 1-89,-2 2-158,-2 2-167,0 3-231,-2 1-323,1 3-696,-1 2-2156,0 2-5153,1 2 9057,1 2 0,3 0 0,0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11:04.3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369 101 23035,'12'-34'476,"-2"10"-302,-5 45-17,-1 3-12,-1 5-5,1 3-11,-1 4 6,0 2-51,0 3 0,0 1-23,0-1-16,0 1 5,1-1 1,0-2-6,1-2-6,-1-2 6,0-4-34,-1-2 11,-1-3 1,0-3-12,-2-4 28,0-4 28,0-3 62,0-4 17,0-3-11,0-4-12,0 0-84,-1-4 0,0-1-11,-2-6-11,0-1 0,-1-3 0,1-2-17,-2-1-17,0-1 0,-2-1-11,-1 1 6,-3 0-6,-3 1 5,-3 3-16,-3 2 22,-2 2 6,-3 4-6,-1 2 28,-2 4-5,-1 5 16,1 4-10,0 4 10,2 3-28,0 1 6,4 2 12,0 1 4,4 0 12,2 0-5,3 0-6,3-2-6,3-1 28,4-1-5,2-1 16,5-2 28,3-1-10,6-2 27,2-2 0,3 0 0,2-3 6,4-2-28,1-2-6,2-1-28,1 0-16,2-1-18,-1 0-22,3-1-33,-2 0-62,0 1-90,0 1-206,-1 2-349,-2 1-598,0 4-2157,-2 0-5724,-3 0 9236,-4-1 0,-9-4 0,-4 1 0</inkml:trace>
  <inkml:trace contextRef="#ctx0" brushRef="#br0" timeOffset="333">720 649 24228,'-26'82'135,"5"-12"-85,23-51 6,3 0-22,2-2 5,4-2 0,1 0-5,3-4-1,3-2 6,0-4-11,2-3 17,2-2 6,0-4-1,0-3-5,0-5-6,-2-2 11,-1-4 6,-3-1 17,-2-2 17,-3 0-23,-3-1 0,-4 1-16,-2 2-28,-8 1 27,-2 3-56,-7 2 6,-3 3-11,-3 3-17,-3 3 17,-2 1-29,-1 3-33,0 4-39,3 1-67,1 4-146,4 1-257,3 0-488,3 0-1338,5-1-5232,3-2 7640,3-1 0,1-4 0,0 0 0</inkml:trace>
  <inkml:trace contextRef="#ctx0" brushRef="#br0" timeOffset="711">1464 35 23175,'-88'-21'471,"14"8"-270,59 30 40,0 3 22,1 3 1,1 2-29,1 2-22,2 1-29,2 4-15,2 2-23,1 3-29,2 4-5,2 0-229,0 1 240,1 1-56,2 1-5,0 0-23,4-1-78,0-1 67,1 0-17,0-2-22,1-2 11,-1-3-17,1-1-5,-2-3-1,-1-3 7,0-4-12,-3-3-12,0-3 208,0-4-241,-2-4-72,1-3-91,-1-4-123,0-1-178,1-1-208,0-1-336,0 0-863,1-2-1836,1-1-4880,0-1 8660,0-1 0,-1 3 0,-1 1 0</inkml:trace>
  <inkml:trace contextRef="#ctx0" brushRef="#br0" timeOffset="901">1026 714 25987,'51'-35'-60,"0"-1"1,-4 3-1,-5 10-310,-4 20-453,-1 2-1356,-3 2-7074,-3 0 9253,-7 2 0,-12-2 0,-5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9:32.6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293 61 20867,'-8'-32'1300,"1"7"-930,6 23-40,0 1-72,-1 0-45,0 1-51,1 0-44,-3 0-1,2 2-10,-2 0 5,0 4-11,-1 2-12,-1 3-5,-2 2 0,0 2 17,-2 2-11,0 1-6,-2 2-6,0 2-5,-1 0 11,0 2-11,-1-1-6,1 1-39,0 1 17,1 0-1,0 0 1,1 0 6,1-1-18,1 2-5,0 0-5,1 0 16,0-2-6,0 0 18,1-1-6,1 0 17,1-2-1,0 0 1,1-1 0,2-1-29,-1 0 6,3 0 17,-1-1-5,1 1 27,0-1-16,1 1-6,0 0 0,1 0 0,2 0 0,-1 2-17,2 0-5,0 0-23,1 0 22,0 0 7,0 0-7,0-2 1,0 0-12,0-1-11,0 1 1,0-2 4,1 1-4,-1-3-12,1 1-6,-1-1 6,0 0-6,0-1 1,0 1 5,-1-2-28,-1-1 0,0-1 0,-1-1-23,0-1-38,-1-1-57,1-2-89,-1-1-107,-1-1-173,0 1-247,1-1-336,-1 0-588,1 0-1400,1-1-5422,-1 1 8508,0-1 0,-1-1 0,-1-1 0</inkml:trace>
  <inkml:trace contextRef="#ctx0" brushRef="#br0" timeOffset="484">534 630 25808,'0'-17'118,"0"5"-46,1 17 18,1 1 5,2 2-16,1 2-12,2 0-28,1 1-5,-1 0-12,3 0 12,-1 1 5,2 0 0,0 0 6,1 1-23,2-1-5,-1 1-6,2-2 12,0 2-7,-1-2-10,2 2 0,-1-2-18,0 0 12,0-1 23,0 0-12,-2-1 0,1-1 0,-2-1-11,-1-1 6,-1 1 5,-1-2-5,0 1-17,-2-1-17,0-1-23,-2 0-16,-1-1-39,0 1-51,-1-2-73,0 2-89,0 0-102,-2 0-161,2 0-157,-3 0-297,1 1-455,0 0-961,-1 0-1190,0 0-4692,0 0 8334,0-2 0,0 0 0,0-2 0</inkml:trace>
  <inkml:trace contextRef="#ctx0" brushRef="#br0" timeOffset="832">819 609 18660,'7'-3'2392,"-2"2"-1692,-5 1 1653,0 0-2297,-19-5 34,8 11 22,-15-1 11,11 12 6,-1 3-29,-2 1 7,-2 4 5,-2 1-6,-1 1-5,-1 2-6,0 0-22,-1 0-28,1-1-5,1 0-12,0-2-17,3-4 11,4-3-33,4-4-11,3-3-6,3-3-7,2 0-15,2-3-45,-1 0-40,1-1-94,1-1-23,0 1-84,1-1-123,-1 2-157,1-1-292,-1 1-487,1 0-862,0-1-1602,0 1-4352,0 0 8211,1-2 0,-1-1 0,0-2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11:06.4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456 243 19972,'-17'-48'1279,"1"1"1,-10-32-731,21 63-101,2 1-84,0 4-56,1 0-78,0 5-90,1 0-67,1 4-1,0 1-10,0 8 61,0 5-44,0 11-18,-1 7-10,0 7-57,-2 7-314,0 3 337,-1 3-1,2 0-4,-1 0-12,1 0 0,1 0 16,-1 1 7,2-2-29,-2-3 1,2-3-7,0-4 12,0-5 0,0-4 17,0-5-17,1-4 0,0-6 17,0-3 387,-1-4-320,1-3 34,-1-3 6,0-1-29,0-1-62,1-2-16,0-2-22,0-2-7,1-3 7,1-2-1,-1-1-5,0-2-6,0-2-16,-1-1 10,0-3-10,-1 1-7,0-2 24,-3-1-29,-1-1-6,-4 0 7,-4 1-7,0 1 34,-4 2-11,-1 3 22,-2 4 1,-2 3 5,-3 5 22,0 2-5,-1 6 11,0 2-11,0 5 34,1 4 10,0 2 6,2 2 23,3 2-17,2 1-17,5-1-6,2 2 1,3 0-7,4 0 18,1 1 5,1-1 6,3 0 33,3 0 6,4-1 0,3-2 12,3-2-24,2-3 7,4-2-23,3-4 0,4-3-34,2-3 1,2-2-7,2-2-16,2-2-16,0-2-18,-1-3-22,0 0-28,-3-1 0,-1-1-73,-2 1-117,-4 0-96,-3 0-145,-3 1-141,-4 0-150,-3 1-219,-4-1-555,-3 0-1741,-3 0-5170,0 1 8463,-2 2 0,0 2 0,0 2 0</inkml:trace>
  <inkml:trace contextRef="#ctx0" brushRef="#br0" timeOffset="360">718 659 23511,'-22'96'370,"7"-16"-258,19-67 11,2 0 0,1-3 1,1-1-12,2-2-6,1-1-5,1-3 5,2 0 12,0-3-1,1-1-27,0-3 0,0-2-6,-2-2-34,0-2 18,-3-2-7,-1 0-10,-2-1-6,-2 1 16,-1 0 1,-3-1-29,0 0 18,-2-1-29,-3 0 6,-2 0-5,-2 1 5,-3 2-28,-1 0-17,-2 2-6,-1 1-33,-1 1 17,0 3-62,2 1-72,1 3-125,4 0-245,0 0-431,4 3-925,2 1-2638,2 2-4352,1-1 8889,0-1 0,0-2 0,0 0 0</inkml:trace>
  <inkml:trace contextRef="#ctx0" brushRef="#br0" timeOffset="842">1003 790 16919,'7'1'3741,"-2"0"-2755,-5-1 1423,0 0-2247,67-22-56,-40 12-38,52-19 10,-57 17-39,-3-1 12,0-1 5,-3 1 16,-1-1 1,-3 0 0,-2-1 5,-2 2 1,-2-2-1,-2 1-11,-3 1 29,0 0-46,-3 1 17,-1 2 1,-4-1-29,-2 2 34,-3 1-17,-2 2 11,-1 2-22,-3 1-11,0 2 5,-2 0-39,-1 3 17,0 1-1,0 2 12,2 3 0,-1 2 40,2 3-18,2 2 12,2 2 22,2 1-12,0 1 1,4 2 6,0 1-12,2-1-34,2 2 29,2-2-45,2 3 0,0-1-1,4 1-16,0 1 12,5 1-46,0-1-56,3 1-78,1-2-145,3 0-146,0-3-186,2-2-318,2-3-600,0-3-2235,2-4-5146,-2-3 8944,-3-3 0,-8-1 0,-4-2 0</inkml:trace>
  <inkml:trace contextRef="#ctx0" brushRef="#br0" timeOffset="1159">1704 528 25292,'-86'15'39,"14"1"-27,58 1-7,0 0-10,3 1-23,2-2 0,3 0 11,3-1 0,2 0 23,3-2-6,4 1-17,5 0 28,6-1 0,4 1 6,4-2 11,3 1 0,2 0 6,1-1-11,-1 1 5,-1-1-28,-5 1 0,-4 0 16,-5 0 40,-7 0 23,-4 0 27,-10 1 12,-3 0-12,-11 0 17,-5-1-16,-5 0-29,-1-3-44,0-2-12,3-1-39,3-2-83,6-2-108,4 0-234,5 0-387,5 2-924,3 0-6128,1 1 7881,1 0 0,0-3 0,0-1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11:08.6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285 150 23663,'-13'-79'845,"4"15"-660,7 61-51,2 1-44,-1 1-28,1 1-62,-1 2 56,0 3-28,0 5 16,0 5 7,0 4-6,-1 5 50,1 4 1,0 4-1,1 4-34,0 3 18,0 1-12,0 4-11,0 1 6,0 2-387,0 2 341,0-1-10,0 2 5,0-2-11,0-1 0,0-3 6,0-2-17,0-4 16,0-3-5,-2-5 6,1-3-6,-1-4-23,1-4 1,0-3 330,1-5-392,0-1-84,1-5-157,2-2-308,2-1-509,2-4-1659,2-2-6200,0-1 9001,-1-2 0,-3 3 0,-3 1 0</inkml:trace>
  <inkml:trace contextRef="#ctx0" brushRef="#br0" timeOffset="911">0 522 23237,'44'-34'271,"-1"0"1,31-23-115,-55 49-28,1 0-40,-1-1-16,0-1-22,-1-1-18,-1-1-5,-1 0-5,0-1-18,-1 0 12,0-2-17,0-1 11,-1 0-5,2-2-12,0-1 12,-1 1-6,2-2 11,-1 2 0,0 1-11,-2 2-5,1 2-7,-2 3 7,-1 3-1,0 2-16,-1 2 11,0 1-6,-2 4 17,0 3 11,-2 5 6,-2 4-6,0 4 0,-2 4 17,0 5 6,-2 3-1,0 6 1,-1 3 0,-1 5 5,-2 4 0,-1 4-550,-3 3 533,-1 2-11,-2-1-11,2-1 0,-1-3-316,1-4 327,0-3 17,1-4 0,0-4-5,1-4 16,0-4-11,2-3 17,0-6 548,1-5-503,1-5 362,1-6-256,1-2-150,1-11-35,2-2-22,3-10 33,2-1 0,2-3 1,2-2 10,0-1-21,2 0-18,0-1-11,1 0-5,0-1-12,1 1 1,0 0 5,1 3-1,-1 3-27,-1 5 6,-2 4 5,-2 6-6,-2 4 57,-2 2 11,-2 4 22,-2 4 6,0 3-17,-1 5 0,-1 1-6,1 3-16,0 0 5,1 2 0,2-1-5,0 0-6,2-2 0,1 1 0,1-3 0,1 0 23,1-3-18,2-1 1,0-1-17,1-2 5,-1-2-6,0-1-4,-2-3 21,1-1-5,-1-1-33,0 0-23,0-2-23,1-1-50,-1-1 17,0 0 6,0 2 0,-2-1 44,0 2-16,-1-2 33,-1 1 22,1-1 18,-1 0 16,0 0 0,0 0 6,2-1-6,-1 0 23,1-1-1,0 0 7,0-1 4,1-2 35,1-1 5,0-1 17,1 0 5,-2-1-5,2-1-12,-2 1 2,1-1 4,0-1-22,-2-1 5,0 1 6,-1-2-34,-1 2 12,-2 0-6,-3 1 11,-1 0-11,-1 2 6,-4 1 5,-2 1-45,-4 2 6,-1 0-11,-3 3 6,1 0-12,-2 3 22,-1-1-27,0 3-28,-2 2 10,2 4-32,0 3 32,1 2 1,2 3 11,0 2 17,4 2 0,2 1 0,3 2 22,2 1 6,2 1-17,4 0 39,2-1-17,4 1-11,5-3-5,2-1-28,3-1-12,2-1-16,1-3-23,2-1-67,-1-2-146,2-3-235,-1-2-364,1-4-711,-1-2-2504,1-6-5103,-3 0 9175,-4-1 0,-10 1 0,-3 2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9:59.562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1489 749 24290,'26'-59'302,"-7"9"-218,-25 44-5,-2-1-12,-2-1-28,-1 1-5,-1-1 16,-3 1-11,-1 1 12,-1 0 33,-3 1-62,0 1 0,-1 2 1,-1 1-29,-1 0 12,0 3-1,0 1-5,1 3-22,0 3 22,2 0-6,1 2 6,3 0 12,2 1-7,1 1 6,1 0 1,1 1 4,1 2-16,1-1 0,1 1-5,2-1-6,0 0 11,2 0-6,1 0 0,1 0-22,1-1 17,1 1 0,3-1 11,2 0 17,4-1-12,4-1 7,2-1-7,2-1 18,1-3-12,2-2 0,1-1 11,1-3-22,1 0 12,1-3-1,1-2-6,-1-3-10,1-1 16,-1-4 17,-2 1 11,0-3 35,-3 0-7,-1-1 11,-2-1 6,-2 0-5,-2 1-1,-1 0-16,-3 2-6,-1-1-12,-2 2-10,-1 1 0,0 1-1,-2 1 6,0 2 6,0 1 0,-2 2-11,1 0-12,-1 2 0,0 1-66,0 0 44,0 3-6,0 0 6,1 2 11,-1 0 0,1 1 1,-1 1-1,1 0 0,-1 0 11,0 1 6,0 0-11,2 1 11,-2 2 6,1-1-6,-1 1 50,1 1 1,1 1 5,-1 2 22,2 2-11,-1-1 12,1 4-7,0 0 7,0 3-18,0 2-10,-1 2-1,1 1-22,-2 2-5,1 2-23,-1 1-17,0 2-11,-1 1 11,0 1-11,0 0 6,-1 2-6,0-1 0,0 1 0,0-3 0,1-2 0,0-2 11,0-2 17,2-3 0,0-2-11,1-3 5,0-2-16,-1-4-1,-1-2-5,0-3 11,-1-2-16,0-3 5,0-1 0,0-2 11,0-1-2828,0-1 918,-1-1-6251,0 1 8150,-1 0 0,1 1 0,0 0 0</inkml:trace>
  <inkml:trace contextRef="#ctx0" brushRef="#br0" timeOffset="-1381">0 1100 22884,'2'-39'571,"1"8"-403,4 26-5,0 1-12,2 0 6,1 0-23,1 0-33,2 1-6,2-1-22,0 2-6,3-1-5,3 2-12,2-2-22,4 1-11,1-1 0,2 0-6,1 0-5,-1 0-6,-1-1-28,-2 0-23,-1 1-55,-1 1-141,-3 0-245,-3 2-382,-2 0-504,-5 0-907,-4 3-1221,-3 1-4762,-3 2 8268,-2-2 0,0-1 0,0-2 0</inkml:trace>
  <inkml:trace contextRef="#ctx0" brushRef="#br0" timeOffset="-1145">44 1275 16376,'-5'-2'1472,"1"1"-867,4 1 1395,0 0-1983,67-4-615,-39 1 615,55-4-6,-57 2 134,2 0-162,2-1-44,-1-2-74,1 1-94,1-1-320,1-1-438,-1 1-2066,1 0-4850,-6 1 7903,-4 2 0,-11 2 0,-5 2 0</inkml:trace>
  <inkml:trace contextRef="#ctx0" brushRef="#br1" timeOffset="80225">613 158 19630,'-13'-43'918,"3"9"-795,10 34 1,0 0 60,0 2 85,0 1 45,0 3-1,0 1-21,0 2-28,0 1-29,-1 2-28,-1 0-17,0 2-22,0 0-33,0 2-23,-1 2-28,1 3-23,0 1-5,2 3-11,-1 2-11,1 3-6,1 2 5,1 2-5,1 3 12,1 3-228,2 2 238,-1 1 18,2 4-7,-1 2-10,1 2-531,-1 2 480,1-1-22,0 1 28,-1 0-1,1-1 6,-1-1 62,0-1 11,-1 1 23,0-3 27,0 3-11,0-2-50,0 1-11,1-2-12,0-2-180,2-4 219,0-3 29,-2-5-17,1-1-1,-2-4-9,1-2 194,-1-4-212,0-3 497,-2-2-503,2-3 160,-3-2-187,1-3-7,-2-3-10,1-2-7,-2-2-4,1 0-24,-1-2-7538,0-1-1165,-1 1 8715,1 1 0,-1-1 0,0 0 0</inkml:trace>
  <inkml:trace contextRef="#ctx0" brushRef="#br1" timeOffset="81264">416 268 21461,'59'-23'123,"1"0"0,-5 2 1,-8 4-63,-13 11 6,1 0 17,6 0 18,2 0-784,5-1 766,3 0-6,4-1-22,2 0-633,3 0 656,0 0 16,1 1 11,0 2-11,-2-2 29,0 2 4,0-1 7,0 1 5,0 0 5,2-2-21,1 2-35,1-2-5,0 1-45,1-1-5,-3 2 5,-3 0-28,-2 0-67,-4 1 95,-3 1-11,-6-1-84,-3 0 79,-6 1 341,-2-1-369,-6 2 688,-4 1-689,-5 0 457,-4 1-451,-2 0 80,-5 0-85,-1 0 5,-3 0 0,-1 0 33,0 1-33,-1-1-22,0 1 33,0 0 6,0 0 11,0 1 17,0 1-17,0-1-17,0 2 11,0 0-11,0 0 6,0 0-6,0 0 6,0 0-6,1-1 1,0 0-1,0-1-11,0 0 0,0 0 11,0 0-11,-1-1 0,1 0 0,0 1 6,-1-1-1,0 1-5,0 1 17,0-1-17,0 1-6,0 1 6,0-1-16,1 0 16,-1 1-6,1-2 6,-1 1 0,0 0 0,0 0-17,0-1 12,0 2 5,0 0-12,0 1 12,0 1 0,0 3 0,1 1 0,-1 4 12,1 1-12,-1 3-6,1 2 12,-1 3-1,0 1-5,0 1 6,0 3-6,0 1 0,0 3 11,1 2 6,1 3-6,0 0 11,1 3-5,0 1-6,1 2-5,-1 2-308,2 1 291,-1 2 5,2 0 17,-1 2 29,0 1 44,-2 0 0,1 1 11,-3-2-11,1 0 28,-2-3 22,0 1 1,0-2 28,-2 1-23,1 0-34,-2 1-16,0-1-57,1-1-22,0-4 6,2-2 39,0-2 6,0-3 11,0-2-1,0-1 7,0-3-18,0-2 7,-1 0 301,0-3-347,0 1 17,0-2 1,1 1-7,-1 0 6,0 0-11,0-3-5,-1-1-6,1-2 16,-1-3-27,-1-1-1,1-4-21,-1-1-40,1-1 5,0-3-50,1 0-106,-1-3-146,2 0-252,-1-1-409,0-1-2335,0 0-5977,-1 0 9326,0-1 0,1 1 0,0-1 0</inkml:trace>
  <inkml:trace contextRef="#ctx0" brushRef="#br1" timeOffset="82088">701 1953 19350,'27'26'2066,"-2"-6"-1478,-7-20-49,0-2-63,2 0-45,2-2-50,2 1-57,2 0-55,4 0-78,1 0-57,3 1-44,3 1-23,1-1 0,2 2-11,3 0-6,0-1-10,1 1-294,2-1 304,0 1 23,4 0 33,0 0 2,3 1-8,0 1-16,0 1-517,1 1 539,1 0 12,0 0 10,2-1-27,2-1-17,0-1-17,1-1-16,-2 0-12,0 0-17,-3 0-5,-3-1-17,-2 0 6,-3-2-171,-5 0 154,-3 1-12,-5 0 12,-6 0 245,-6 1-251,-6 1 546,-5 0-557,-6 0 45,-3 0-331,-12 1-342,-2 2-671,-12 3-2952,-3 3-5120,1 0 9297,2-1 1,12-4 0,4-1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11:26.0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220 133 20683,'28'64'571,"-6"-4"-336,-20-25-5,0 4-74,-1 2-38,-1 1-657,0 2 567,0 2-5,0-1-34,0 2-12,0-1-44,0-2-17,0-2-34,0-2 146,0-3-218,0-3 43,0-4-183,0-6-45,0-4-135,0-5 193,0-6-484,0-3-571,0-4-1188,0 0-1411,0-5-947,-1 0 4918,-1-2 0,2 2 0,-1 1 0</inkml:trace>
  <inkml:trace contextRef="#ctx0" brushRef="#br0" timeOffset="567">1 557 21293,'95'-22'62,"-14"2"-57,-54 9 18,0-1-18,-1-1 12,0-1 5,-2 0 1,-1-1-12,-1 0-11,-2-1-6,-2-2 12,1-2-6,-1-2 17,0-2-6,-1-2-11,1-2 17,0 0-17,1-1 11,-1-1 17,-1 1-11,-1 1 16,-2 2 1,-1 2-17,-1 4 5,-2 2-5,0 4-6,-2 4 12,1 4-1,-2 3-5,0 2 16,-1 3 29,-2 3 16,0 5 18,-1 5 16,-1 6-33,0 4 5,0 4-11,0 4-12,0 2 29,1 3-40,0 2 12,-1 3-1,1 1-49,-2 0 27,2-2-17,0-1-22,0-1 28,0-3-28,0-2 0,0-1 17,-1-4-51,0-2 46,-1-3-18,0-4-11,-1-4 62,0-2-39,-1-5 22,0-4 16,0-2-21,0-2 16,0-2-22,0 0-12,1-2 18,0-3-23,0-4 11,1-3-22,1-2-45,3-3 0,2-1-23,2-2 1,0-2 16,2 1 6,-1-1 12,1 2-7,-1 1 18,0 2-18,-1 1-22,-1 3-5,-1 4-28,-2 4 44,-2 3 28,0 2 22,-2 5 24,0 3-40,-1 6-45,-2 2-73,2 2-106,-1 0-123,1 1-179,2-2-230,1 1-337,2-3-632,0 2-1182,1-3-1652,0 0 851,0-4 3736,-2-2 0,-1-3 0,-2-3 0</inkml:trace>
  <inkml:trace contextRef="#ctx0" brushRef="#br0" timeOffset="1209">1051 591 20420,'62'0'716,"-8"-1"-503,-38-2 0,0-2-34,2 0-39,0-2 11,1-1-16,-1 0 11,0-3-23,0-1-5,0-1-29,-1 0-21,1-1-7,-1 0-10,-1-1-7,-2 1 12,-3 0 0,-3 2-5,-4 0-1,-2 2-33,-3 1 0,-3 0-12,-4 1-5,-5 1 17,-1 1-17,-4 2 0,-2 1 6,-2 1-12,-3 3 6,-1 2-11,-2 4 11,0 4 11,-1 3-11,3 2 23,0 4-7,2 0 1,4 2 6,2 1 10,5 0 23,3 0 17,3 2-11,5-2-6,1 1-17,6-3 11,2-1 12,7-3-12,3-2 1,3-3-12,4-2-22,2-4-6,2-2-56,2-2-84,-1-3-179,0-2-358,-1 0-897,-3-2-5808,-5 2 7371,-4 0 0,-8 1 0,-3 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11:33.6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0 146 23948,'63'-52'599,"-10"8"-419,-36 38-24,1-1-4,2 2 4,2-2-10,1 1 23,2-1-52,2 3-16,0 0-6,1 2-11,0 1-5,-1 1-29,-1 2-22,-2 2-56,-3 2 34,-2 2-6,-3 2 0,-3 1 28,-2 1-17,-3 1 0,-3 2 0,-3 0 6,-2 1-6,-4 0 0,-3 1 17,-4-1-44,-2 1 32,-3-1-4,0 1-7,-2-2 18,0 0-18,0 0 12,-1-2 5,1 1 18,1 0-12,0 1-17,0 1-11,1 0 0,0 1 0,1-2 11,1 2 0,2-1-22,1 0 22,0 0-22,2 1 17,2 1-6,1-2 22,2 0 0,1-2-10,1 0-12,2-3-34,0-1 6,2-1-22,1-1-23,4-2-162,1-1-230,2-2-533,0-2-1875,0 0-6615,-1-1 9488,-2 0 0,-4 0 0,-1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11:34.2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95 1 22621,'-20'22'84,"4"-2"-28,9-12 11,2 0 6,1-1-6,0 0-28,3-1 1,0 0 44,1-2 5,0-2 18,0-1 21,1 0-44,2-1 6,2 0-34,0-1-17,1-1 0,-1-1-22,1-2 6,0 0-23,0-1 5,1-1 6,-1 0 1,0 0 4,0 0 29,-1 2 11,-1-1-17,-3 2 6,1 1-6,-2 1-33,-1 1 5,-2 0 17,-3 1-17,-3 2 23,-2 1 28,-1 2 16,-1 3 34,0 0 0,1 1 6,1-1-46,1 1-21,3-1-29,2 0-72,3 0-107,1-2-319,1 0-806,0-1-5899,2 0 7181,0-2 0,0-1 0,-1-2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11:09.9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148 608 24620,'4'51'327,"0"1"1,2 38-187,-6-51-57,-1 2-22,1-1-34,0 0-6,0 0-16,0-2-12,0 1 0,1-2-22,1-3-33,0-4-1,1-4-28,0-6-61,-1-3-40,2-4-128,-2-3-202,0-5-223,0-1-500,0-3-1528,-1 0-4908,1-2 7680,-1-1 0,0 0 0,-1 1 0</inkml:trace>
  <inkml:trace contextRef="#ctx0" brushRef="#br0" timeOffset="282">16 805 21338,'-9'-7'1401,"2"2"-1037,7 5 1248,0 0-1315,63-70-1433,-33 43 1240,10-14 0,1 1 80,-8 21 328,-1 3-366,-2 4 5,-2 3-22,-2 5-28,-4 2-23,-3 6-22,-4 4 1039,-4 6-1061,-4 2-6,-4 4-23,-2 1-10,-4 2 5,-2 2 11,-5-1 0,-3 2-11,-2-2-11,-2 1-17,-2-2-6,0 0-16,-1-3-45,1-1-73,1-3-112,3-3-157,3-4-269,4-3-554,2-4-1939,4-2-5981,1-2 9180,1-2 0,0 2 0,0-1 0</inkml:trace>
  <inkml:trace contextRef="#ctx0" brushRef="#br0" timeOffset="577">520 170 26726,'24'47'107,"-5"0"-57,-23-4-645,0 2 617,0 2-16,2 2-17,-1 0 11,0 1-28,1-2-12,1-1-16,1-4-28,0-1-72,0-4-85,1-3 56,1-3-454,1-4-261,2-3-1066,2-4-3870,0-5-3221,0-4 9057,0-5 0,-3-3 0,-1-3 0</inkml:trace>
  <inkml:trace contextRef="#ctx0" brushRef="#br0" timeOffset="1011">958 608 25343,'-85'12'-23,"11"2"34,50 12-11,0 1 0,2 0-5,3 3 22,3-2-29,4 0 18,3-1-12,4-2-61,2-2 78,4-3-11,3-2-5,2-4 27,5-4-22,2-3 0,1-4 17,3-1 0,0-5-12,1-3-10,0-4-1,-1-3 40,0-2-17,-1-3 28,0-1 5,-1-2-27,0-1 27,-1-3 6,0 1-11,-1-2-34,-2 1 0,0 0-11,-3 2 0,0 3 28,-2 2-33,-2 3-18,-1 5-5,-1 2 6,-1 3 11,0 3 11,-1 0 0,1 5-39,-1 2 67,-1 4-6,-1 5 23,-1 2 28,0 3-57,-1 1 7,2 2-23,1 0 5,0 0-66,1 0-29,2 0-61,1 0-130,2-2-161,1 0-320,1-2-660,1-2-2516,-1-2-5096,0-4 9034,-1-1 0,-3-5 0,-1-3 0</inkml:trace>
  <inkml:trace contextRef="#ctx0" brushRef="#br0" timeOffset="1301">1133 214 25590,'28'46'420,"-7"0"-292,-26 0-27,-1 2 11,1 1-1019,0 1 924,1-1-22,1 0-23,0-2 44,3-2 116,-1-2-149,1-3-5,1-4-6,0-2 178,1-6-234,2-1-73,-1-7-117,1-2 325,-1-6-678,2-4-150,-1-3-1161,0-3-4946,2-1-2071,-2-2 8955,1-2 0,-2 2 0,-2-1 0</inkml:trace>
  <inkml:trace contextRef="#ctx0" brushRef="#br0" timeOffset="1516">914 586 26379,'44'-33'129,"0"0"0,32-21-129,-45 47-39,-1 4-40,1 1-89,-2 2-190,-2 2-388,0 3-754,-2 1-2796,0 1-5053,-2 0 9349,-5-2 0,-9-2 0,-4-2 0</inkml:trace>
  <inkml:trace contextRef="#ctx0" brushRef="#br0" timeOffset="1894">1855 236 26357,'-68'-65'22,"8"15"-11,38 63-11,0 2 0,1 3 12,2-1-7,1 2 12,2 0 22,2 1-16,1 2 5,3 3 28,2 0 0,2 4 5,3 0 6,1 2 17,2 1 6,2 3 16,0 2-10,3 0-24,-1 3-10,1-2-12,0 0 6,0-1-5,0 0-12,-1 1-11,-1-3-22,1 0 22,-2-1-23,0-4 12,-2-1 5,0-4-33,0-5 11,0-3-5,0-5-51,0-4 22,0-3-39,0-3-50,0-1-476,0 0-40,0-4-470,0 0-1377,-1-4-7003,1 0 9489,0 0 0,0 3 0,0 2 0</inkml:trace>
  <inkml:trace contextRef="#ctx0" brushRef="#br0" timeOffset="2383">1330 718 25387,'45'-26'28,"0"0"1,33-16-68,-50 39-35,0 1-21,1 2-34,-1 0-22,0 0-6,0 0-27,0 0 21,0 0 23,-3 0 23,0 0 83,-2 0 40,-3-1 33,-2 0 22,-4-1 35,-2-1 27,-4 2 45,-3-1 0,-2 2-23,-2 0-89,-1 0-39,-3 0 11,-2 4-33,-4 2 21,-2 4-4,-2 3-12,0 3 0,-2 2 22,2 0 6,0 3-17,2 0 28,1 0-16,4 1-12,0 0 34,3-1-17,2-1-6,1-1 1,2-3-7,4 0-16,2-4 12,3-1 39,0-4-7,1-3 52,2-1-12,0-3 5,1-2-22,0-3 45,0-5 6,-1-1 11,-1-3 28,0 0-23,0-3 6,-1 0-17,0-3-16,-2-1-51,-1 0 11,-2 1-11,-4-1-34,-1 2 12,-1 0-17,-4 2-29,-2 2 12,-4 2 34,-4 3-23,-2 1-11,-3 3 11,0 2-55,-2 3-24,2 0-38,0 2-79,2 1-128,3 3-219,2 2-365,4 1-693,2 1-2762,2 0-4901,2-1 9253,1-1 0,0-3 0,0-3 0</inkml:trace>
  <inkml:trace contextRef="#ctx0" brushRef="#br0" timeOffset="2650">2053 783 26060,'5'-24'252,"0"1"-140,-7 2 17,1-1 11,1-1 33,0 0 1,1 1-17,3 1-6,3 1-56,3 0-28,3 3-27,3 0-29,1 3 0,2-1-5,-1 3-23,1 0-28,-1 2-28,0 3-56,-1 1-117,1 1-180,-3 3-313,2 0-432,-1 1-1013,-1 3-5087,0 1-1891,-2 1 9162,-3 0 0,-5-2 0,-2-1 0</inkml:trace>
  <inkml:trace contextRef="#ctx0" brushRef="#br0" timeOffset="3216">2469 564 25236,'8'54'39,"0"0"1,5 34-29,-15-70 6,-1-3 16,2-2-15,-1-3 10,0-2 50,1-3 73,1-2 17,0-1 146,0-2-241,0-3-1,0-3-16,0-4-5,2-2-18,0-2-16,1-2 11,0-1 6,1-3-6,1 0-6,0-2-16,2-1 5,0-1-5,3-1 10,0-1-4,0 2-1,2 2-17,1 2 1,-1 4 10,0 2 1,-2 5-1,0 2-21,-3 4 16,0 1 5,-2 2 12,-1 4 28,-1 4 0,-1 6-12,0 4 23,-1 2-5,0 1-1,0 0 0,2 0-50,1-2 34,1-1-12,0-2-5,0-3 28,1-2-23,-1-4 12,0-2 11,2-3 11,-1-2-17,3-4-22,1-2 0,1-4-6,3-2 17,-1-2 17,2-1 11,-2-2-23,1 1-16,0-1-6,0 1-16,0 0 16,-1 3-11,0 2-6,0 2-11,-1 3 12,-2 3 5,-2 1 17,-3 3 22,0 4 0,-3 4 39,0 5-16,0 4-28,1 2-18,1 0-16,2 1 0,0 0 12,2-3-24,1 0-77,-1-2-107,1-2-235,-2-2-460,-1-2-1797,-3-2-7143,-1-2 9824,-2-2 0,0-2 0,0-2 1</inkml:trace>
  <inkml:trace contextRef="#ctx0" brushRef="#br0" timeOffset="4260">3323 126 24295,'30'1'275,"-3"6"-202,-15 21-1,1 4 24,-1 4 4,-2 3 7,1 2-366,-1 2 348,-1 2-21,1 0-18,-2 0-16,-1 0-12,-2-1-22,0-2-11,-2-1 33,-2-4 53,0-3-69,-1-3 5,-2-5 1,0-4 21,-2-4 18,0-3 284,0-5-251,0-3 11,1-3 0,1-3-27,0 0-24,1-2-27,1-4-28,0-2 11,3-6 11,1-2-16,5-5 10,2-1-5,2-3-28,1-3 51,1 0-12,1-2-6,1-1 1,0-2-6,1 1 11,-1-1-11,0 2 23,-2 3-29,-1 3 0,-3 4 6,-2 7 6,-3 2-6,-1 6 11,-2 2 12,-1 5-1,-1 3 40,0 5 10,-1 5 7,0 5-46,-2 5 29,1 4-34,-2 2-28,1 0 28,0-1-50,1 0 10,0-1-4,1-1-24,0-2-4,0 0-74,0-3-128,1 0-214,2-3-403,2-2-744,2-1-2701,3-3-4866,-1-2 9174,0-5 0,-4-3 0,-2-2 0</inkml:trace>
  <inkml:trace contextRef="#ctx0" brushRef="#br0" timeOffset="4700">4155 586 24385,'-91'-27'280,"14"7"-146,61 33 29,-1 2 5,-1 3 22,0 3-49,0 2-24,1 2-5,2 2-22,3-1-28,4 1-12,2-1-11,3-2-5,2-1-6,3-3 11,2-2 0,2-2 0,3-4 6,1-3 6,2-2 5,3-4 0,3-3-28,1-4-6,3-4-28,1-6-10,1-3 10,1-1 6,-2-3-6,-1 0 12,0-3 16,-4 1-10,-1-1 21,-4 0-5,-2 2-11,-2 0 5,-4 2 1,-2 1 5,-1 2-11,-2 3-1,0 3 1,-3 2-6,0 3-11,0 3 0,-1 1-5,2 2-6,-1 3 44,0 2-5,0 6-17,-1 2 6,1 3-22,1 3-1,0-1 12,1 2-12,0 0-11,2 0-22,1 0-39,4 0-51,1-1-84,4 0-151,1-3-258,0 0-420,2-2-1014,-1-2-5415,0-2 7471,-3-3 0,-4-3 0,-3-2 0</inkml:trace>
  <inkml:trace contextRef="#ctx0" brushRef="#br0" timeOffset="5010">4374 564 16801,'2'9'3120,"0"-2"-2050,-2-7 1725,0 0-2678,13 73-746,-8-44 746,11 57 1,-10-64 169,0 0-170,0-4 23,1-2 0,-1-3 34,0-4 50,-1-2 567,0-3-511,-2-2-16,-1-1-68,1-3-40,-1-3-72,2-3 6,-1-4-6,1-4-11,0-1 11,-1-2-23,1-2 12,-1 1-11,-1-2 5,1 0 17,0 0-6,1 0-33,-1 1-17,1 0-50,0-1-29,1 1-44,2-1-90,-1 4-123,2 1-201,0 3-298,0 4-487,-1 2-1372,0 4-5797,-1 2 8463,-1 2 0,-3 0 0,0 0 0</inkml:trace>
  <inkml:trace contextRef="#ctx0" brushRef="#br0" timeOffset="5360">4680 521 25119,'52'10'291,"0"0"1,35 6-124,-67-21-12,0-1-38,0-2-23,-1 0-16,-1 0-18,-1-2 1,-2 2 5,-1-2 6,-1 0-28,-1 0-1,-3 0 24,-2 0-18,-2-1 12,-3 1 10,-1 0-44,-2 1-5,-3-1-1,-3 1-27,-5 1-1,-2 0 0,-3 2-5,-2 1-11,-3 3 27,-1 1-5,-2 4 0,0 3 17,-1 4 0,3 5 17,1 2 5,2 2 28,3 3-11,3 0 28,3 1 11,2 1-16,4 0 16,2 0-11,4-2-17,4-1-5,3-3-18,6-1 24,4-2-18,3-3 6,3-1-34,2-2-27,3-1-57,1-2-123,1-1-223,-3 0-444,0 0-1080,-4 0-7898,-3 0 9830,-7-1 0,-6-1 0,-4-2 0</inkml:trace>
  <inkml:trace contextRef="#ctx0" brushRef="#br0" timeOffset="14427">5819 126 22341,'21'-65'1221,"-5"11"-969,-16 51-101,0 1-45,0 1-55,-3 0-18,0 1-10,-3 2-23,-2 3 5,-1 4 12,-2 4 0,-3 2 5,-2 4-10,-1 3-7,-2 2 6,0 3 1,-2 1 32,0 1-16,0 2 34,0 2 11,1 2 11,1 2 0,3 1 0,1 2-11,3 0-6,3 0 0,3 0 0,4 0-28,0-2-22,4-1 6,2-1-7,4-2 1,2-1 0,1-2-28,3-2-6,2-1-17,1-2-27,2-1-23,1-1-73,2-2-106,1-1-196,3-3-337,-1-3-823,1-2-2419,-1-4-4812,-3-2 8850,-4-2 0,-9-3 0,-4 0 0</inkml:trace>
  <inkml:trace contextRef="#ctx0" brushRef="#br0" timeOffset="14918">6103 477 22134,'-16'96'145,"2"-14"-122,14-53-6,-1-1-1,1-2-10,0-2-6,0-1 6,0-3 5,0-2-11,0-1 17,0-4 5,0-3 45,1-3 62,-1-2 39,1-3 17,-1-2-40,1-1-27,0-2-28,0-4-23,-1-3 6,1-3-1,1-3-21,0-4 10,1-1-5,0-3-33,1-2 44,1-1 0,1-3-16,3 1-1,-1-2-22,3 1 0,0 0-11,1 0 22,0 2-5,0 1 10,0 5 40,0 4 34,-1 4 11,0 5 0,-1 2-1,0 4-21,-1 2 27,0 3-5,0 3 33,0 4-162,1 4-812,0 3-39,0 3-22,-1 3-47,0 3 932,-1 2-35,-1 2-10,-1-3-12,0 1-11,-1-3-17,0-1-67,1-1-123,-1-1-112,1-2-219,0-1-246,1-3-443,1-1-951,-1-2-1312,1-3-3013,-3-1 6559,0-3 0,-2-2 0,-2-2 0</inkml:trace>
  <inkml:trace contextRef="#ctx0" brushRef="#br0" timeOffset="15283">6607 477 16885,'-33'51'-418,"0"1"0,3-4 0,8-10 519,21-23-12,1-1 18,1-3 38,3-2 62,3-3 68,1-2 55,1-1-22,0-1-28,2-1-61,1-1-79,1-3-23,0-2-5,1-3 6,0-1 33,-1-2 6,-1 0-6,2-2 0,-3 1-38,1-2-1,-1-1-11,-2-1-34,0-1 11,-2 1-44,-2-1-17,-3 2-40,-1-1 23,-1 2 0,0 0 0,-1 2 1512,-1 0-470,-2-1-50,1 6 5,-16-12-1591,4 13 471,-15-10 11,7 12-34,2 1-55,2 3-68,2 0-135,2 2-285,2 2-532,1 1-1137,2 3-1092,3 0-4548,1 0 7998,4-2 0,0-3 0,2-1 0</inkml:trace>
  <inkml:trace contextRef="#ctx0" brushRef="#br0" timeOffset="15585">6892 39 23450,'5'61'-1260,"0"-3"565,-7-14-801,1 1 1608,-2 3-45,0-1-45,1-2-5,0-2-34,0-2 189,1-1-250,0-1-74,-1-3-60,0-1-85,0-3-10,0-4-219,2-4-197,-2-4-369,2-6-380,0-3-1799,0-6-3232,0-2 6503,0-2 0,0-1 0,0 0 0</inkml:trace>
  <inkml:trace contextRef="#ctx0" brushRef="#br0" timeOffset="15799">6607 367 25281,'50'-23'112,"-1"0"1,39-16 15,-52 31-128,0-1 0,-5 1 0,-7 3 0,-8 0 0,-9 4 0,-4 0 0</inkml:trace>
  <inkml:trace contextRef="#ctx0" brushRef="#br0" timeOffset="18817">2206 1747 22077,'29'20'247,"-4"-1"-213,-17-7-23,-1 1-11,-2 2-22,0-2 10,-2 1 1,0 0 0,-1-2 17,0 0 10,-1-2 1,0 0 6,-1-2-1,0 0 17,0-1 23,-1-2 11,-1-2 11,-1-1 0,1-1 0,-1 0-12,1-1-21,0-3-6,-1-1-17,1-4-12,1-2 24,0-4-12,1-2-6,0-2 12,0-1-1,2-1-16,1-2 17,3-1-6,1 0-17,2-1-17,1 1 12,0 0 11,1 1-17,-1-1 16,0 3 1,0 1-28,0 2 33,2 1-10,-2 1-12,0 2 0,0 1-34,0 2 23,-2 2-6,0 3-5,-1 2 10,-1 1-4,0 4 4,-2 3 18,0 5 22,-1 6-11,0 5-6,-1 2-11,0 2-6,0 1 6,0-1 17,0-1 11,1-2-5,0-1-12,0-3-11,0-2-11,1-2-12,-1-3 12,0-2 11,0-1 6,-2-3 33,1-2 73,-1-2 11,-1 0 6,0-1-17,2-1-39,-1-4-29,1-2 7,1-6-12,1-1-22,1-4-12,1-2 29,1-1-23,1-1 6,1-1 17,1 0-40,1 1 6,1 0 6,1 1-1,0 2 12,0 1 11,-1 5-28,-1 2 0,-1 5-11,-2 3 0,-1 3 11,-2 4 16,0 3 18,0 5-6,0 4 39,0 2-50,0 2-11,0 0 5,1 1-34,0-2 35,0 1-7,1-1 12,1 1-17,-1-2-34,0 0 1,-1-3-79,0 0-135,-1-3-223,0 0-392,0-2-791,0-1-2061,-1-2-4951,-1 0 8665,-1-2 0,0-2 0,-2-2 0</inkml:trace>
  <inkml:trace contextRef="#ctx0" brushRef="#br0" timeOffset="19253">2994 1594 22021,'69'56'712,"-10"-10"-494,-43-46-10,1-2-35,0 0-22,1-4 12,-1-1 5,1-3-17,-1-1 45,-1-1-78,-1 0-29,-2-1-10,-2-1-18,-2 0 12,-2 0 0,-1 1 0,-2 1-12,-2 1 1,-2 2-29,0-1 12,-2 2-6,-1 1-11,-4 0 23,-1 1-18,-2 1-5,-2 2-11,-2 2-17,-2 2 0,-2 2 0,0 2 17,-2 3 5,2 2-16,-1 2 28,0 4 5,1 1 6,0 2 33,1 1-27,0 1 22,2 3 0,1-2-34,3 2 11,2-2-50,4 0-11,2-1 5,1-2 18,6-1-1,1-1-17,6-1 1,3-3-29,2-1 6,3-2-6,3-2-22,2-2-107,4-1-105,3-3-192,2-1-402,2-1-538,3-3-1916,-1-1-6515,-3-3 9266,-6 1 0,-13 3 0,-6 1 0</inkml:trace>
  <inkml:trace contextRef="#ctx0" brushRef="#br0" timeOffset="19477">3695 1615 22688,'-51'13'437,"0"-1"0,-34 9-297,68-8-51,2 0-27,5 1 5,1 1 17,5 0 6,1 1 39,2 0-12,1 0 12,4-1-17,1-1-6,5-1-5,3-2-62,2-3-5,4-1-28,2-4-34,2-1-73,2-1-106,2-1-213,1-2-398,-1-2-572,1-2-1981,-1-3-5143,-4 0 8514,-3 0 0,-10 5 0,-5 1 0</inkml:trace>
  <inkml:trace contextRef="#ctx0" brushRef="#br0" timeOffset="19901">3826 1265 24609,'15'29'672,"-1"2"-526,-5 1-45,-1 3-39,0 1-40,0 1-22,1 0-17,-1 0-11,1-2 28,-1-1-33,1-1-7,-1-2-10,1-2 5,-1-3 17,0-3-12,0-4 7,-1-5-6,-1-3 16,-1-5 34,-1-2 29,1-4-1,-2-3-34,1-4 1,-1-4-17,2-3 56,0-2-57,-1-3 24,2-1-1,-1-4-34,1 0 86,1-1-19,0 0-21,2-2-23,0 2-34,2-1 1,0 1-2,1 3-21,-1 2-11,-1 5 0,-1 4-11,-1 3 72,-2 4-22,1 2 22,-3 5 18,0 3-40,-2 6 50,-1 4-22,-1 4-22,0 1 10,0 1-32,0-1-7,1-2 1,1-1-118,3 0-179,1-1-253,2 0-368,1 1-607,0 0-1550,2 1-3608,-2-3 6733,0-1 0,-4-8 0,-2-2 0</inkml:trace>
  <inkml:trace contextRef="#ctx0" brushRef="#br0" timeOffset="20351">4636 1506 23209,'-68'-3'386,"9"5"-262,40 19-18,0 2 12,1 2 33,3 0-22,1 0-1,3 0-32,3 0-46,3-2 12,3-2-40,0-2 12,5 0-18,0-4-16,4 0 23,1-4 5,2-2 17,1-3 33,2-2 6,0-2 11,1-3 0,0-3 29,0-3-124,0-4-958,0-1-16,-2-2-12,1-1-34,-1 0 1048,-1-4-22,1 1-12,-2-1-28,1 0-16,-2 2 50,0 1 0,-2 1 0,-2 4 0,2-1 1250,1 0-86,3-4-16,-5 6-206,5-8-1307,-10 16 68,2-4-16,-8 13 206,-1 4-33,0 0-39,2-1-34,-2-1-78,0 1-56,-1 1-73,1 0-28,-1 0-51,2 0 0,1 2-44,0-1-129,2 1-285,-1 1-472,1 1-520,1-1-650,1 2-1377,0-2 245,0-2 3731,2-2 0,-1-5 0,0-3 0</inkml:trace>
  <inkml:trace contextRef="#ctx0" brushRef="#br0" timeOffset="20755">4746 1747 10018,'10'1'5131,"-1"0"-3927,-9-1 3389,0 0-4162,13 30 34,-10-22-44,10 22-91,-13-30 56,0 0-274,0-2-16,0-2-35,0-1-38,0-2-12,-1 0-22,1-1-12,-1-1-10,1-1 27,0-1 12,1-2-12,2-1 34,2-3-11,0-1-17,2-2 17,-1-1 16,1-1-27,-1-1 39,1 1 5,0 3-16,1 0 16,-2 4-5,1 3 5,-2 3 6,1 3 23,-1 2 16,0 2 6,-2 1 33,2 1 34,-2 3-6,2 2-33,0 4 11,1 3-67,1 1-45,1 1 0,1 0-39,2 0 5,0-1 12,1 0-6,1 1-28,0-1-45,2 1-123,-2-1-196,1 0-342,-1 0-722,0-1-2247,-1-2-5135,-3-1 8838,-2-3 0,-3-2 0,-2-2 0</inkml:trace>
  <inkml:trace contextRef="#ctx0" brushRef="#br0" timeOffset="21020">5250 1572 22475,'29'80'-857,"-6"-10"868,-22-43-33,-1 1-23,0-1-56,0-1-56,0-2-100,0-2-169,0-4-335,0-3-579,0-4-1488,0-4-4946,0-4 7774,0-2 0,0-1 0,0 0 0</inkml:trace>
  <inkml:trace contextRef="#ctx0" brushRef="#br0" timeOffset="21190">5249 1418 21433,'0'-11'942,"0"1"-836,0 10-3383,0 0 0,0 0 0</inkml:trace>
  <inkml:trace contextRef="#ctx0" brushRef="#br0" timeOffset="21594">5709 1418 23915,'-60'50'-1616,"-1"-1"0,-10-1 1599,33 24 22,47-63-16,5-1-11,4-2 22,2 0-11,3-3 33,4 0-11,-1-1-16,1 0 33,-2 1-12,-1 0 18,-2 1 11,-3 2-17,-2 1 17,-5 1 22,-2 1-6,-4 0 35,-3 1-1,-5 1-17,-3 2 6,-6 0-28,-4 1-5,-3 1-1,-3-2-39,0 2 12,-1-2-18,-1-1-22,2-3 6,0-2-34,2-2-61,3-1-124,4-3-257,2 0-453,3-1-965,2 0-2615,1 0-3008,2-2 7528,1-3 0,1 0 0,0-3 0,0 1 0,1 3 0,-1 1 0,0 3 0</inkml:trace>
  <inkml:trace contextRef="#ctx0" brushRef="#br0" timeOffset="22110">5841 1440 20392,'4'8'-773,"0"-2"1372,-4-6 426,0 0-941,31 71-1076,-21-45 1042,23 56-60,-28-63 49,-1-1 17,-1-1-17,-1-2-44,-1-2 21,1-1 762,-2-4-739,0-1 432,1-3-370,-1-2 61,1-1-162,0-5 0,0 0-5,1-6 10,1 0 29,1-4 6,0-1-12,1-1-11,1-3-12,0 1-10,1-2-6,0 0 16,1 1-27,1 0-1,0 2-22,0-1-50,-1 1 39,-1 2-17,0 1 28,-2 2 17,-1 5-6,0 1 34,-2 4 0,0 0 12,-1 3 16,0 2-23,0 2 12,-1 2-6,1 3-11,0 1-17,1 2-11,1 1-11,0 0 28,2-2 5,0 0 34,2-1-16,1-1-52,0-1 35,2-2-18,0 0 29,1-4 33,1-1-22,0-1 5,0-2-16,-1-1-28,-1-3 27,0-1-5,0-3 34,0 0 27,0-1 1,0-2 0,0 0-29,0-1-22,-1 1-11,1 0-16,0 2 32,1 1-16,1 2 6,0 3-12,-1 2-27,0 1 16,-2 4 6,-2 2-12,-1 7 23,-2 4-33,-2 5 16,-1 1 6,0 3-62,-1-1-50,0 0-342,0-1-683,0-1-2554,0-3-5014,0-3 8716,1-4 0,-1-6 0,0-3 0</inkml:trace>
  <inkml:trace contextRef="#ctx0" brushRef="#br0" timeOffset="23066">6476 1221 21685,'-9'-98'1563,"2"17"-1120,7 70-57,0 2-50,0 3-28,0 0-45,0 3-56,0 1-50,0 1 51,-1 1-163,1 4 39,0 2-34,0 4-16,2 2 5,1 2-28,3 3 34,1 0 0,3 1 0,2 0-1,2 1-4,3-1 4,3 1 1,2-1-11,2 1-1,2-1-10,3 3-18,0-1 7,1 1-7,-1 1 1,-2 1-6,-3 1-17,-3 2 17,-4 2-45,-4 0 12,-4 4 33,-5-1-40,-3 2 52,-5-2 10,-4 1-22,-7-2-17,-1-1 0,-3-2 12,-1-2-23,0-2 39,1-1 0,0-2-33,3-2 16,1-3-5,4-3-45,3-3-39,3-3-79,2-2-145,1-2-146,2-1-1591,0-1-2083,1-3-5052,1 0 9191,0-2 0,0 2 0,-1 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5:05.5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5755 106 21282,'7'-43'599,"2"7"-459,8 31-5,1 0-34,3 0-23,1 1 12,2 1-68,-1 0 34,2 2-16,-1 0-18,0 3 68,0 1-68,-1 2 0,-1 4 12,-1 2-62,-3 3 62,-1 2-12,-4 3 6,-1 0 39,-4 3-22,-3 0 22,-2 1 17,-2 0-33,-4 1 33,-2 1 11,-5 0-11,-2 1 39,-3-1-22,0 0-6,0 0 11,-1-1-22,1 1 28,1-3-11,1 0 0,1-3-17,2-2-11,0-2-6,3-2-28,1 0 6,3-3-34,1 0-11,1-2 11,1-1-22,1 0 11,2-2-5,1-1-40,1 1-28,1-2-106,0 2-163,1-1-240,2 2-521,0 0-1009,3 1-4458,0 2 6570,0-1 0,-2 0 0,0-1-7758,-3-3 7758,-2-2 0,-3-1 0,-2-1 0</inkml:trace>
  <inkml:trace contextRef="#ctx0" brushRef="#br0" timeOffset="109">6064 1026 20979,'0'0'0</inkml:trace>
  <inkml:trace contextRef="#ctx0" brushRef="#br0" timeOffset="1890">5996 1069 19328,'2'-17'1517,"-1"3"-1147,-1 10-29,0 1-33,0-1-55,0 2-40,0 0-51,0 1 135,0 1-297,-2 0 11,1 1 6,-1 1 5,1 0 12,-1 1 0,2 1 5,-2 0-6,1 1 1,1 1 0,0 0-1,0-1 1,0 0 5,0 1 0,2-2 6,1 1 0,1-1-6,2-1-5,-1 0 5,1-1 6,0-1 5,0-1-5,1 0 5,-1-1 1,1-1 21,0-2 18,-1-2 22,-2 0 28,-1 0 28,-2 1 11,0 1-5,-1 1-23,0 1-33,-1 0-40,-1 2-28,-2 0-27,1 0-23,-1 0-23,-1 2-49,2 1-91,-1 2-229,2 2-610,0 0-2415,1 1-5735,0 0 9152,1-2 0,0-3 0,0-1 0</inkml:trace>
  <inkml:trace contextRef="#ctx0" brushRef="#br0" timeOffset="-6401">18 1179 22565,'10'-77'1338,"-2"15"-1002,-8 57-61,0 2-68,0 0-89,0 3-23,0 0-73,-1 2-11,-1 3 12,0 3-1,-1 4 1,0 4-12,-1 1-11,0 3 11,0 1-17,1 1 23,0-1 6,1 1-7,0 0-4,1 0 4,0 1 12,0 1 6,1 1 16,0 0-16,0 1-6,0-2-17,1 0-5,1-4-1,1 0-5,1-3-5,1-2-1,0 0 6,2-2 0,-1 0 0,2-2 11,0-1 6,1-1 17,1 0 6,1-2 4,1 0-16,1-2 6,0 0 5,1-2 6,0 0 17,0-3-12,0 1 0,0-1-5,1-2-6,0-2-5,-1-2 0,2-2-6,-2-2 0,1 0 5,0-2 1,-1 0-1,0-2-5,-1 0 6,0-1-6,-2-1 17,-1 0-6,0 0 0,-1-1-5,-2-1-12,1-1 12,-3 0-1,0 0 1,-1 2 11,0 0-17,-2 2 11,2 1-5,-3 0-1,1 2 6,-1 1-11,0 2 12,0 0 4,-1 1-10,0 2-6,0 0-11,0 2-23,0 0 23,0 1-11,0 1 5,0-1-11,0 0-17,0 1 11,0 2-386,0-1 381,0 4 11,1 1 11,1 5-11,2 0 12,0 5-1,1 2 0,1 5 6,0 2-6,1 3-11,-1 0 6,0 1-12,0-1 6,0-1 0,-1-2 11,0-2 0,0-1-11,1-1 12,-2-1-24,0-2-4,0-2-29,-1-3-45,0-2-100,0-3-124,-2-1-173,2-2-236,-2-2-302,0 0-840,0-1-2202,0-3-4805,0 0 8872,-1-2 0,0 2 0,0 1 0</inkml:trace>
  <inkml:trace contextRef="#ctx0" brushRef="#br0" timeOffset="-5940">588 1310 21198,'17'49'434,"1"0"0,10 32-114,-25-68-79,-2 0-73,1-3-23,0-2 6,-1-1 62,0-4 67,0-1 62,-1-1 319,0-1-437,2 0-79,-2-1-72,0-1-51,0-1 1,0-4 5,0-1-6,1-1-16,1-2 5,0-1-11,2-2-17,1-1 23,1-4 5,2-1-17,1-3 12,2-4-17,2-1-6,2-3 23,0-1-12,2 2-5,-2 0-6,1 4-11,-1 2 28,-1 4-17,0 2 0,-2 4 1,0 4-12,-2 3 11,-1 3 6,-1 2 5,-1 2 23,1 4-6,-1 3 0,0 4-11,1 2 23,0 2-23,0 3 0,0 0-6,0 1 0,-1 0 6,-1 2 6,1 0 0,-1 1-12,-1 0-5,-1-1-28,0 1-1,-1-4-38,1 0-79,-2-3-106,1-1-191,0-1-234,-2-3-337,0 0-662,-1-2-1276,2-2-5292,-2-1 8255,1-2 0,0-1 0,-1-1 0</inkml:trace>
  <inkml:trace contextRef="#ctx0" brushRef="#br0" timeOffset="-5234">1420 566 23203,'-7'97'684,"1"-11"-427,6-53 1,0 4-68,0 3-72,0 3-506,0 0 461,0 2-6,1 1-16,0-1-34,1 0-1,1-2 7,0-2-18,0-1 157,0-3-139,0-2 102,0-2-92,-1-3-16,1-4 11,-1-3 207,-1-4-212,1-4 16,-1-3-34,0-3 40,0-4-11,0-2 28,0-2 39,-1 0-12,1-1-44,-1-2-34,1-1-50,0-2-23,1-2-10,-1-2-63,1-2-56,0-1-111,0-3-23,0 0-45,0-5-83,1-1-29,0-3-33,-1 0 45,-1-2 116,0 2 152,-1 0 102,-1 3 83,-1 1 67,-2 3 68,-3 0 72,0 3 35,-2 2 27,0 1 11,-1 3-5,-1 0-12,0 3 1,-1 0-40,-1 3-56,-1 1-17,-1 1-44,0 0-6,-1 2-11,0 2-6,-1 1 6,1 3-28,0-1 27,1 2-21,2-2-23,1 2-6,3-1 1,1 1 38,2 1 34,0 2 1,0 2-24,1 1-27,0 1-17,2 2 51,0-2 16,1 2 17,2 0-17,0 0-45,0 2 13,2-1 9,1 0 68,4-2 34,1-1 0,3 0-23,1-1-17,1-1 6,1-1-140,-1-1-829,1-2-11,-1-1-28,0 0-56,-1-1 957,1 0 1,0-2-34,-1-1 6,-2-1 5,0-2-22,0-1 22,-1 0-22,0-2-34,0-1-45,1-3-117,0-3-129,1 0 336,-1-2 0,0 1 0,-7-3-1513,-3 0-6726,-6-3 8239,2 6 0,1 3 0,3 6 0</inkml:trace>
  <inkml:trace contextRef="#ctx0" brushRef="#br0" timeOffset="-4710">1617 1266 22335,'41'-10'-1501,"-7"1"723,-26 7-57,0-1 1110,0 1-79,2 0-28,-1 0-6,1 0 6,-1 0-22,0-1-34,1 0-28,1 0-17,0 0 0,0 0 0,-2-2 17,0 0-22,0-1 10,-1-1-4,0 0 4,-2-1 12,0-1-11,0-1 17,-2 0-12,-1-1-5,-2-1-28,0 1-62,-1 1 17,-2 0 0,1 3 0,-1 0 0,0 4 1300,-2 3-85,-2 2-218,2 0 0,-20 3-1327,7-7 67,-16 4 201,9-3 34,3 7-12,1 4 24,3 6 16,1 1-1081,2 0 28,0 1 45,1 2-6,1 1 1114,1 2-16,2 1-44,1 0 4,4 0-4,1-3-7,2 0 18,3-2-12,2-2 17,2-1 0,4-2 22,3-2 17,2-2 6,2-2 6,1-1-34,2-3-22,2 0-18,-1-2-27,2 0-17,0-1-40,0 1-56,0-2-95,-2 0-184,-1 0-241,-1 0-426,-3 0 1053,-2 0 0,-3 0 0,3 0-3058,0-3-4751,3-1 7809,-7 1 0,-3 1 0,-7 2 0</inkml:trace>
  <inkml:trace contextRef="#ctx0" brushRef="#br0" timeOffset="-4374">1945 1507 20403,'59'29'1080,"-12"-8"-850,-44-28-56,-1-1-34,1-2-5,-2-2-46,0-3-27,0-2-12,0-3-50,-1-2 34,0-2 5,-1-3-5,-1-1 39,-2 0-34,1-1 17,-1 1 0,1 2 0,0 1-6,0 2 6,1 2-17,0 0 1,2 2 4,0 0 1,0 2 17,0 1-1,2 2 1,1 2-12,2 2-5,1 1-28,1 1 0,0 1-17,2 1 5,1 3 23,1 1-33,1 1-6,0 1-29,1 3-49,1 0 5,0 4-56,1 0-56,-2 0-56,1 0-185,0 0-225,0-1-435,1 0-903,-2 0 2000,0-1 0,-2 0 0,-2-2-8048,-3 1 8048,-3-3 0,-1 1 0,-2-2 0</inkml:trace>
  <inkml:trace contextRef="#ctx0" brushRef="#br0" timeOffset="-3870">2624 1145 20890,'-84'9'11,"12"2"-22,50 9 5,-1 2 1,2 0 16,1 3 6,3 0 11,0 1 0,5 0-6,1 0 17,3-1 0,2-1-5,3-2 11,2-3-6,3-3-11,2-1 17,2-2 5,3-2 23,1-2 28,1-2-23,2-2 34,1-1 0,1-3 0,0 0 6,2-5-34,0-1-11,-1-7-11,1 0-17,-2-4 5,1-2-16,-1-3-17,1-2 33,-2-3-16,0-1-1,-2-1-5,-1 1-22,-2 0 11,-2 3-6,-1 1 17,-1 3-6,0 3 1,-1 4-12,0 3 0,-2 3-11,0 3 0,-1 3 28,-1 1 34,0 3 33,0 4 6,0 3-17,0 5-17,0 1-34,0 3-10,0 0-12,0 2 0,2 0-16,0-1-7,2 0-32,1-2-40,1 0-45,2-2-84,0-3-84,1-1-124,1-2-183,2-2-275,1-3-454,1-2-1031,1-1-2083,0-2-2146,0-2 6593,-3 1 0,-6-2 0,-2 2 0</inkml:trace>
  <inkml:trace contextRef="#ctx0" brushRef="#br0" timeOffset="-3536">3083 1133 20694,'-74'21'392,"12"0"-247,46-3 12,2 2-34,0-1 12,2 3-18,2-1-5,1-1 6,2 1-28,2-1 6,1-1-12,3 0 0,0-2 0,2-1 0,4-2 28,1-1 0,4-2 16,1-2 7,3-3-23,2-1-39,2-3-17,1 0-23,2-2-27,2-2 5,0 0-33,2-3-62,0 0-96,0 0-200,-2 0-237,0 0-318,-2 1-532,0 0-1205,-2 0-4514,-2-2 7186,-2-1 0,-4 0 0,-3-2-4011,-4 1 4011,-3 2 0,0 3 0,-1 3 0</inkml:trace>
  <inkml:trace contextRef="#ctx0" brushRef="#br0" timeOffset="-3212">3325 544 21903,'-4'80'393,"0"-9"-270,2-34 23,1 3-51,0 2-468,-1 3 446,0 1-28,0 1 28,0-2-29,2-1-10,-1-3-17,1-3-6,0-4 152,1-3-146,1-3 71,1-2-94,1-3 1,1-2-18,0-3 224,1-3-257,0-3-56,1-3-79,0-3-94,-1-1-181,1-3-2591,-2 0 3057,-1-2 0,-1 0 0,-3 1-6162,-4 1-789,-4 2 6951,3-2 0,0 0 0,5-2 0</inkml:trace>
  <inkml:trace contextRef="#ctx0" brushRef="#br0" timeOffset="-2964">3062 1025 22593,'44'-57'151,"-5"11"-112,-19 41-39,-1 0-11,2 1-11,-1 1-68,1 0-61,1 0-146,-1 2-280,2 0-336,-1 1-689,1 0-1333,0 1 2935,-2 0 0,-3 1 0,-3-1-8021,-3 0 8021,-6-1 0,-3 0 0,-3 0 0</inkml:trace>
  <inkml:trace contextRef="#ctx0" brushRef="#br0" timeOffset="-2568">3497 955 21847,'13'61'292,"-3"-7"-219,-10-28-11,0-1-23,0 1 11,0 0-16,0-1-12,0-1-10,2-2-18,0 0 12,3-3-6,0-2 5,1-3 6,0-2-5,1-5 11,0-1 5,1-4 12,1 0-6,1-5-11,1-2-6,1-5-6,1-3 7,0-4-1,0-2-6,1-3 1,-1-2 0,0 0-1,-1-2-10,-2-2 10,0-1 1,-1-1-6,-1 2 11,-1 1 0,-1 3-16,0 3-1,0 3 0,0 5-16,-2 2 22,1 4-11,-3 3 5,0 3 23,-1 2 5,-1 3 23,0 4 17,0 1-17,-1 4 5,0 2-22,-1 3-11,0 0 5,0 2-22,1-1-17,1 1 1,0 1-35,0-1-50,1 0-67,1 0-128,2-2-176,1-1-200,0-2-285,1 0-365,0-2-689,1 0-1025,0-2-3937,1-2 6973,-1-2 0,-3-3 0,-2-3 0</inkml:trace>
  <inkml:trace contextRef="#ctx0" brushRef="#br0" timeOffset="-2106">4187 1045 20033,'-48'21'64,"-1"1"1,-31 16 8,63-17 5,1-1 12,3 1-12,3 0 17,3-2 0,2-1-5,3-1 5,2-2-22,4 0 22,1-3 0,5-2 17,1-2 23,1-2-1,1-3 1,0-2-7,1-4-38,-1-2-34,2-3 0,0-5-17,-2-1 0,2-4 23,-3 1-22,1-2-6,-3 0-1,0-1-16,-3 0 11,-2-1-11,0 0 0,-2-1-12,-1 1-5,0 1 0,-2 1-11,0 2 0,0 2 22,0 3-5,0 2 5,0 3 0,0 3-33,0 2 5,0 1 34,0 1 27,0 3 1,0 3 6,1 5-7,1 1 12,0 4 12,1 0-18,1 0 6,0 1-28,3-1-22,0 1-12,1-2-33,1-1-23,2-2-50,0-1-78,0-2-102,1-1-223,-1-3-258,0-1-470,0-2-1211,-2 0-4855,0-2 7309,-3 0 0,-2 0 0,-2 0 0</inkml:trace>
  <inkml:trace contextRef="#ctx0" brushRef="#br0" timeOffset="-1747">4354 303 20711,'2'55'-54,"1"0"1,1 41 328,-5-58 5,1 0-56,0-1-40,1 1-21,1 1-51,0-1 5,3 2-33,-2-2-84,2 1 0,0-3 0,-1-5 0,0-3 1300,0-1-40,1 4-217,-3-14 54,9 37-1321,-5-29 6,7 30 201,-5-29 0,0-2-28,-1-7-5,0 1 5,1-4-28,-2-1-5,1-3-23,-2-3-61,-1-4-85,-2-1-179,0-4-296,0-2-566,-1-4-1087,0-5-4683,-1-1 7058,0 2 0,0 5 0,0 2 0</inkml:trace>
  <inkml:trace contextRef="#ctx0" brushRef="#br0" timeOffset="-1508">4179 894 22655,'41'-33'-20,"-1"0"0,30-20-125,-48 51-118,0 1-237,1 1-334,0 0-499,-1 0-1199,1 2-3304,-2 0 403,-2 2 5433,-5 0 0,-6-2 0,-4-1 0</inkml:trace>
  <inkml:trace contextRef="#ctx0" brushRef="#br0" timeOffset="-1093">4529 895 18980,'83'4'1229,"1"1"1,13 5-1186,-9-24 7,-72 6-1,-1 1 6,-2-1 11,-3 0-5,-1-1-17,-3 1 5,-1-1-22,-3 0-5,0 0-1,-2-1-22,0 0 0,-1 0-11,-2-1-17,-3 1 11,-2-1-5,-1 2 10,-1 1 18,-1 2-23,-2 2 0,0 1 1,-2 2-18,0 1 40,-1 1-12,0 2 12,0 3 10,-1 1-16,1 2 12,1 1-12,0 1 11,2 2 11,1 1 12,0 1 27,3 1 18,1 0-23,2 2 23,3 0-6,2 2 0,1 0 22,1 2-39,2-1-11,4 2-29,2-2 1,3 0-17,1-3-11,3-1-17,2-3-45,2-2-72,3-4-147,2-4 292,-1-2 0,-2-1 0,-6 4-1815,-1 2-6643,-7 4 8458,-1-5 0,-4-1 0,-3-5 0</inkml:trace>
  <inkml:trace contextRef="#ctx0" brushRef="#br0" timeOffset="-570">5383 150 21164,'-3'53'313,"-1"0"1,-3 41-123,4-53-547,-1 1 546,2 2-55,0 0 5,1-2-40,1 1-27,0-2 11,0-1-33,2-2 193,2-3-199,2-3 70,0-2-93,2-4-27,-1-2 5,2-3 305,-2-4-311,1-2 23,0-2-11,-1-3-12,-1-3 34,-1-2 28,-1-3 23,-1-1-12,-1-1-22,0-1-12,-1-2-27,-1-3 11,0-3-29,0-3-27,0-1-6,0-2-39,-4-2-16,-1-2-46,-4-1-67,-1-1-22,-2 1-6,-1-1 28,-2 2 78,0 3 29,-1 3 55,-1 4 23,0 5 0,-1 2 51,2 6-12,0 2 23,1 5 22,0 4-12,0 3 46,0 2-11,2 2 11,1 1-1,1 1-10,2 0 16,0 0-22,3 0-23,1-1-5,3 0-45,1-2 0,1-4 0,0-4 0,0 3 1254,0 1-27,2 7-11,-2-10-231,17 17-1242,-3-27 16,14 9-11,-4-23 218,0-2-27,1-3-96,-1 1-129,2 1-257,0-2-376,-1-1-795,0 0-2111,-3 1-5271,-2 1 9096,-5 4 0,-7 4 0,-3 3 0</inkml:trace>
  <inkml:trace contextRef="#ctx0" brushRef="#br0" timeOffset="3021">84 2755 20828,'-1'40'230,"1"-5"-68,4-20 34,1 0 34,0 1 11,-1-1-40,2 1-26,-2-2-41,2-1-28,-2-1-5,0-2 6,0-1 61,0-2 78,-2-1 101,0-2 129,0-2 51,-1-2 301,-1 0-637,0-4-123,0-2-52,0-8 7,-2-4 16,-1-4 0,-1-4-16,-1-3-1,-1 0-11,1-3 0,-1 1 12,0-2-1,0 0-5,1 1-6,0 1 0,1 1-22,0 2 11,2 1 0,0 3 0,2 2 11,0 3 12,0 2-1,0 1-5,2 4 5,0 0-22,3 3 17,-1 0 6,2 0 10,0 1-33,1 1 0,0 0-11,1 1-23,0 0 34,2 0-28,0 1-5,2 1-1,2 0-27,0 1-1,4 0-22,0 1-17,4 1-62,0 0-117,3 1-313,-1 0-477,1 0-611,0 1-1377,-2 2-6773,-2 1 9253,-4 1 1,-8-3 0,-5 0 0</inkml:trace>
  <inkml:trace contextRef="#ctx0" brushRef="#br0" timeOffset="3519">610 2602 21388,'41'11'667,"-5"-3"-471,-23-8 0,0 0 0,0-1-28,0-2-33,0 0-29,-1-4 1,0 2 16,-1-2 11,-1-1-11,0-2-5,0-2 0,0 0-6,0-2 11,-2 1-28,-1-1-17,-2-1-16,0 0-6,-4 0 6,0-1-1,-1 0-5,-2 2-5,-3 2-29,-2 0-16,-3 3 5,-2 2 0,-1 1 0,-1 3 0,-2 1-16,-1 2 10,-1 4 1,-2 1-6,-1 7 11,1 1-11,0 3 11,0 2 6,1 4 0,1 0-6,2 2 0,1 1 6,3 0 0,2 0 11,2 0-17,4-2-5,2 0-1,3-1 12,2-2 11,4-2 0,3-2 6,3-2 33,3-3 17,2-2 6,3-5 10,2-1-49,1-5-40,2-2-17,1-2-61,0-5-84,1-1-179,-1-2-354,-1 0-570,-1-1-1362,0 0-6239,-6 1 8855,-2 2 0,-9 6 0,-4 2 0</inkml:trace>
  <inkml:trace contextRef="#ctx0" brushRef="#br0" timeOffset="4107">1267 1901 23747,'-4'40'336,"1"-1"-252,3-6 0,0 1-6,0 4 12,1 0-23,0 3-17,1 1-5,1 0-11,-1-1-6,-1-1 5,1-4-5,-1-2-5,0-2 10,-1-3 6,1-3 6,-1-3 6,1-2-23,-1-2 11,0-4-6,0-2-10,1-3 10,-1-4-33,0-2 17,0-2 28,0-1 185,1-1-191,-1-2-27,1-2 10,-1-4-22,0-1-6,0-3-61,-2-1 16,1-2-16,-3-1-17,0-1 34,-1 0-34,-1-1 33,0 2 18,-1 1 27,-1 3 0,-1 2 1,-1 5-6,0 2-12,-1 2 34,-1 3 6,1 2 11,0 4 23,-1 3-23,0 3 5,0 2 6,0 2 6,-1 2 17,1 1 11,0 3 11,1 2 28,0 0 0,2 1-5,1-1-23,3-2-56,3-1 39,1-4 6,4-1-17,2-2 39,4-3-28,2-3 0,1-2 17,2-3 11,1-2-22,2-1-22,1-2-12,3-3 11,3-2-22,1-5-28,3-2-22,0-2-101,1 1-57,-1-2-128,-1 1-246,-2 0-376,0 2-694,-2 0-1910,-3 0-5585,-2 3 9119,-4 1 0,-7 5 0,-3 1 0</inkml:trace>
  <inkml:trace contextRef="#ctx0" brushRef="#br0" timeOffset="4531">1573 2471 25506,'19'55'123,"-4"-7"-101,-11-29 6,1-1 0,1-1-5,1-1-35,0-2 1,1-1 0,-1-2 11,1-1 0,-1-3 28,-1-2-6,1-2 12,0-3 28,0-2-23,1-2-17,2-5-11,-1-4-5,2-4-12,1-1 12,1-4 0,2-1-18,0-1-4,0-2 4,-1 1 12,0-2 6,-2 0 5,-1 1-11,-1 2 0,-1 3 23,-3 3-12,-1 4 22,-2 3-16,-1 4-17,-1 3 0,0 3-17,-1 0 23,-1 7 11,-1 1 28,-2 8 16,0 3 34,-1 4 6,1 3-11,1-1-23,2 2-5,0-3-18,3-1-10,0-2-6,2-1-28,2 0-11,0-4 0,1 1-29,-1-2-55,1-2-78,0-1-175,-1-1-246,1-2-324,-1-1-437,0-2-864,-1-1-2273,1-3-4201,-1 0 8693,0-2 0,-3 1 0,0-1 0</inkml:trace>
  <inkml:trace contextRef="#ctx0" brushRef="#br0" timeOffset="4909">2033 2492 24049,'43'75'185,"-9"-14"-152,-33-54 23,0-1 34,0-2 61,-1-2 23,1 0 128,-1-2-218,0-2-22,0-2-34,-1-2-6,0-4 1,0-1-1,0-3-5,1-1-17,0-3 5,1-2-21,2 0 32,2-3 1,2 0 0,2-1 11,0 1-11,1 1 6,1 3-6,0 0 5,0 3 12,0 1 16,2 3 17,-2 1 0,1 3 1,-1 1-12,-1 3-12,1 2-21,-1 1 10,0 4 1,0 1-6,1 4 6,-1 2-18,0 1 7,-1 1-12,1 0 6,-1 0-23,1 0-5,-1 0-6,0 0-44,0 0-35,0 1-83,0 0-146,-1-1-213,0 0-341,0-1-471,-1-1-1075,0-1-5966,0-2 8391,-1-1 0,-3-3 0,-1-2 0</inkml:trace>
  <inkml:trace contextRef="#ctx0" brushRef="#br0" timeOffset="5467">2690 1770 25051,'3'94'415,"0"-12"-314,-2-49-6,1 3-33,2 2-17,0 1-17,1 0 5,0-1-5,1 1-28,-1-2 23,0-1-12,0-2 11,-1-2 1,0-4-6,-2-2 5,1-5-28,-1-2 23,-1-5 22,0-2 29,0-4 32,-1-3 40,0-2 0,1-2 140,-1-1-252,0-3-11,0-2-11,0-4-34,-1 0 0,1-2 5,-3-2-38,1-2 44,-2 0-33,0-2-1,-3-1 1,0 1-12,-1 0 29,-2 1 10,-1 1 34,-1 2-5,-1 3-12,-1 2-5,-1 4-28,0 3 28,0 1 0,0 4 11,2 3 5,-1 2-22,1 2 29,1 2-12,0-1 5,1 2 18,1-1-12,2 2 11,0-1 34,2 2-45,2-1 12,1 1-12,2 0-17,1 0 40,1-1-23,3 0 6,3-4-6,3 0 0,0-3 6,3 0 6,0-2 5,1-2-23,1 0 6,0-2 1,0-1-7,1-1-5,1 0-39,1 0-39,1-2-62,0 0-112,0-1-185,2-1-320,0-1-475,1-1-1137,0-1-6156,-1 0 8525,-3 0 0,-8 4 0,-5 1 0</inkml:trace>
  <inkml:trace contextRef="#ctx0" brushRef="#br0" timeOffset="6119">3128 2295 23730,'-49'27'313,"0"0"1,-31 21-118,69-24-22,2 1-51,1-1-11,3 2-23,2-3-21,2 0-12,2-2-17,2-2 0,3-2-5,3-1-1,0-2-5,2-3 18,1-2 15,1-5 29,0-1-1,0-5 1,-1-4-17,1-4-34,0-6 11,0-2-10,-1-2-12,0-3 0,-1-1-6,-1-2-5,-1 0 0,-1 0-6,-1 0-22,0 3-6,-2 2 11,1 3-5,-1 4 11,0 3-11,-1 4-6,0 3 6,-2 3 11,2 0 11,-2 2 11,0 3-16,0 2 5,-1 4 12,0 1-23,-1 2 33,0 3-16,2 1 0,-2 1 5,1 2-5,1 0 5,0 2-5,1-3-17,0 2 6,1-3-1,1 0 1,0-1 11,0-2-23,0-1 1,0-2-1,-1-3 6,0-2 50,-2-3 18,0-2 4,-1 0 7,0-2-34,-1-2-12,1-3-10,0-2-1,1-4 0,0-1 1,2-3-6,0-1-1,1-3-4,0-1-12,2-1 0,2-3-6,1 0 0,1-2 6,1 1-11,0 1 6,2 1-1,-1 2 6,2 3 0,0 1 6,1 4-12,0 2 12,-1 2-6,-2 5 11,-1 1 11,-2 3-27,0 2 5,-2 2 16,0 3-4,0 3 21,0 2 1,0 1-17,0 1 5,1 0 6,0 0 0,1 1-17,-1-2-16,1 1 5,0-1-6,0-1-16,0 0 5,0-2-45,-1 1-27,-1-3-57,-1 1-72,-1-3-118,-1-1-202,-2-1-325,1 0-711,-1-1-1181,-1 1-6375,1-1 9130,-1 1 0,-2-3 0,1 0 0</inkml:trace>
  <inkml:trace contextRef="#ctx0" brushRef="#br0" timeOffset="6469">3697 1770 26172,'23'66'437,"-3"-7"-297,-15-25-39,-1 3-23,2 3 0,-2 3-33,1 1-627,-1 3 638,0 0-6,-1 0-28,1-1 1,0-2-1,0-4 73,0-4-89,0-4 148,0-3-143,-1-4-17,0-4 23,-1-4 313,-1-5-319,1-4 105,-1-3-122,0-3 6,0-3-28,0-4-44,0-3-74,1-5-123,0-4-173,0-2-309,-1-3-464,-1-2-1469,0-1-6730,0 3 9414,0 2 0,0 10 0,0 4 0</inkml:trace>
  <inkml:trace contextRef="#ctx0" brushRef="#br0" timeOffset="6697">3631 2076 21556,'-2'-3'2420,"0"0"-1972,2 3 1468,0 0-1888,51-6-34,-32 4-22,41-4 0,-43 6 17,1-2-62,0-1-50,2-3-84,0 0-191,0-2-201,2-1-404,-1 0-834,2-2-2711,-2 0-4431,-2 1 8979,-4 0 0,-7 5 0,-4 2 0</inkml:trace>
  <inkml:trace contextRef="#ctx0" brushRef="#br0" timeOffset="6988">4069 1638 26570,'12'51'165,"0"-1"0,6 37-87,-18-52-10,0-1-7,0 1-50,0-1 12,1-1-12,1-1 6,1 0-12,0-2-10,-1-2-1,1 0-11,1-3 23,-1-2 5,0-1-5,1-4-17,-1-3 16,0-3-27,0-3-29,-1-2-27,-1-3-107,1-2-95,0-2-207,2 0-359,-1-2-750,2-1-2722,0-5-5014,0 0 9332,0-1 0,-3 4 0,-1 2 0</inkml:trace>
  <inkml:trace contextRef="#ctx0" brushRef="#br0" timeOffset="7417">4266 2076 25382,'37'45'420,"-1"-1"0,16 19-341,-33-49-18,-14-18-21,2-2 10,-1-4-28,2-2-5,0-1 6,0-1-12,1-1-17,0 0 6,1-1-5,1 1-1,0 0 17,0 1 6,-1 1-17,0 1 11,-1 3-11,-1 0 0,-1 4 11,-3 0 1,0 4-7,-2-1 6,-1 4 6,-1 4 34,0 3 27,-1 7 51,-1 4 28,-1 6 5,-2 4 6,-2 5-11,0 5 0,0 1-23,-1 3-11,2 2-11,-1 1-5,2 0-377,-1 0 326,1-1-17,0-2-22,1-3 5,-1-1-11,2-4-5,0-2-23,0-3 0,1-5 29,1-5-24,0-5 1,1-5 0,0-4 230,0-4-459,0-2-248,2-3-615,-1-2-3361,2-3-5367,-1-1 9797,0 0 1,-1 4 0,0 1-1</inkml:trace>
  <inkml:trace contextRef="#ctx0" brushRef="#br0" timeOffset="8643">5296 2076 23517,'31'-44'1070,"-6"8"-830,-25 34-60,0 0-46,0 0-44,-2 1-34,-1 0-12,-1 0 7,-1 1-11,-2 0 4,0 0-32,-3 0 10,0 0-5,-2 1-6,-2 0 23,-1 2-46,-2 1 12,-1 2 0,-1 1 0,-1 3 6,0 0 0,-2 4-6,3 0-6,-2 3 28,3 1 12,-2 1-6,3 2-11,0 1 11,3 1-6,1 2-16,2-1 27,3-1-38,2 0-1,3-1 12,1-3-6,2-1 5,3-3-5,0-2-5,5-3-1,2-1 17,0-2 12,3-2-6,0-2-1,2-2 1,1-3-6,1-2 1,1-5 4,2-3-16,0-3 6,0-4-12,0-2 18,-2-2-1,1 0-6,-3-2 1,-1 1-12,-3 1 6,-2 1 23,-2 2-12,-3 1 0,0 2 12,-3 3-7,-1 1 12,-1 5 6,0 1-23,0 3-11,-2 2-5,0 1 5,-1 2 11,-1 2 17,1 2 33,-2 3 1,0 2 33,1 1 0,-1 2 1,2 0-7,-1 2-10,1-1-7,0 2 1,2 2-11,-1 0-23,2 1-17,-1-1-10,1 2-12,1-2 16,2 0-10,2-1-28,1-3-29,3-1-55,0-1-113,2-2-167,0-1-292,2 0-470,0-1-829,0 0-2549,0-1-4537,-2-1 9063,-1-2 0,-5-1 0,-2-2 0</inkml:trace>
  <inkml:trace contextRef="#ctx0" brushRef="#br0" timeOffset="8971">5734 2055 25163,'-90'15'331,"15"1"-213,52 4-6,2 0 0,0 2 0,2 1-6,1 0-33,4 2-17,2-1-22,4 0-17,3-2 16,3 0 12,4-2-6,3-1 12,5-2-1,3 0 0,4-4-16,3-1 11,3-4-17,4-3-17,3-3-22,2-2-23,1-2-89,2-3-101,0-2-185,0-2-387,-1 0-548,-2 1-1697,-4-3-6218,-3 3 9259,-6-1 0,-9 6 0,-5 0 0</inkml:trace>
  <inkml:trace contextRef="#ctx0" brushRef="#br0" timeOffset="9299">5909 1573 26004,'-14'53'137,"0"1"0,-8 39-47,21-56-40,1 0-5,0 2 0,0-1-39,1 0 5,0 0 0,2-2-17,0-2-5,2 0 28,0-2-17,0-1 0,1-3 28,0-1-34,1-2-10,-1-2-7,0-2-22,-1-4-27,1-3-12,-1-2-51,0-5-83,0-1-85,-1-3-229,0-1-359,-1-1-805,0-1-2483,1-3-4883,-2 0 9062,1-2 0,-2 2 0,-1 1 0</inkml:trace>
  <inkml:trace contextRef="#ctx0" brushRef="#br0" timeOffset="9892">5624 2011 25562,'46'-35'14,"0"1"0,33-22-3,-53 51-22,-1 1-12,-1 0-16,0 1-17,-2 0-57,1 1-60,-2 1-62,1 0-68,-2-1-22,1 0-50,-1 0-34,-1 0-16,-1 0 33,0-1 89,-2 0 91,0 0 122,-2-1 67,-3 1 96,-2-1 107,-2 2 88,-3 0 35,-2 2-12,-1 0 163,-1 0-202,-2 3 16,0 2 1,-3 5-6,1 3-44,-1 2-23,1 4-39,-1 3-22,2 3-35,0 2-21,0 1-12,0 2-33,1 1-12,1-1-11,0-1 0,1-1 1,1-1-18,1-2 12,1-2-6,2-2 0,1-2 0,0-3 0,2-3 16,0-3 12,1-3 6,0-4 11,2-2-6,0-5-11,1-3 0,0-5-22,1-2 10,-1-3-4,1-1-1,-1-2 17,-1-1-6,-1-1 1,0 0 16,0-2 6,0 0 5,0 0 28,-1 0-5,-1 2 11,-1 1-5,-1 3-12,-1 3 17,0 2-17,-2 4-11,0 2 0,0 3-17,0 2 12,-1 1-1,1 1 0,-1 1 1,1 1 5,-1 2-6,2 3 6,0 2-17,0 3-22,1 1 0,0 3-6,1 1 6,-1 2-11,2 1-18,0 0-21,0 0-57,1 0-106,-1 1-185,0 0-274,0 0-454,0 0-795,1-1-2639,0-2-4670,0-3 9213,-1-4 0,-4-5 0,-1-4 0</inkml:trace>
  <inkml:trace contextRef="#ctx0" brushRef="#br0" timeOffset="10377">6850 1945 26021,'-89'-26'11,"14"8"0,56 32-5,0 2-6,1 2 0,3 2-11,1-1-6,3 2 17,4 0-6,1 0 6,4 0 0,0-3 0,4 1 17,2-3 0,2-2 0,5-1 5,1-3 0,2-3 12,2-1 16,0-3-10,2-1-7,1-2-5,0-3-5,-1-2 21,1-5-27,-2-2 6,-1-2-12,-2 0-6,-1-3 12,-1 0 0,-2-2 0,-1 0-12,-1-1 18,-2 1-6,-1 0-6,0 1 22,-1 0-33,-1 3 0,1 3 12,-1 0 10,-1 4 6,1 0 11,-1 3-5,1 1-1,-1 3 35,-1 0 16,1 2 33,-1 2-22,0 4 17,0 1-5,0 5-29,0 1 29,1 4-63,0 0-4,1 2-18,0 0-16,3 0 16,0-2-22,1 1-11,3-3-17,0 0-11,1-2-29,1-2-55,1-1-78,-1-3-79,1-3-112,-1-2-146,1-3-235,-1 0-275,1-3-665,-1-1-2001,-1-2-5270,-1-1 8984,-2 2 0,-4 1 0,-2 2 0</inkml:trace>
  <inkml:trace contextRef="#ctx0" brushRef="#br0" timeOffset="10701">7069 1288 26486,'4'59'117,"0"0"1,0-4-1,-2-7-21,0-9-456,0 2 421,2 4-27,0 1-6,2 2 0,1-1-17,2-1 0,1-2-5,0-2-12,1-3 45,-1-3-39,-1-4 139,-1-3-134,-2-5 23,0-3-16,0-4-1,-3-4-22,1-4 232,-1-5-243,-1-1-29,-1-3-61,-1-1-89,1-3-152,0-3-213,1-5-297,1-3-492,0-2-1317,1-1-6547,-1-1 9219,-1 4 0,-1 6 0,-1 5 0</inkml:trace>
  <inkml:trace contextRef="#ctx0" brushRef="#br0" timeOffset="10897">6916 1770 23231,'73'-17'-2386,"-10"4"291,-43 13-2257,0 1-3853,-3-1 8205,-2 1 0,-7-1 0,-4 0 0</inkml:trace>
  <inkml:trace contextRef="#ctx0" brushRef="#br0" timeOffset="11371">7201 1792 17776,'10'8'2336,"-2"-1"-1525,-8-7 3429,0 0-4004,69 17-6,-45-12-29,54 12 891,2-41-1080,-50 15-7,49-21 1,-68 21-1,-1 1 7,0 0 10,-2 0 0,-1 0-27,-2 0 27,-1 0 12,-2 0-1,0 0 29,-2 1-51,-2 1 6,-1-1-11,-2 2 5,-4 0 0,0 0-17,-2 0 6,-1 0-22,0 1 22,-1 0 0,0 2 0,0 0-28,0 1 28,0 1-6,-1 2 12,-1 3 39,1 2-51,-1 4 17,1 1-11,-1 4 17,2 1 17,-1 2-1,2 1 12,1 2-17,1 1 34,4 2-1,0 2-5,4 1 0,1 2-22,3 0-12,2-1-5,4-1 0,5-2-11,2-3-6,3-3-6,2-4-16,3-2 16,3-5-33,1-4-28,4-2-85,2-7-94,2-4-152,1-7-206,-1-4-304,0-4-531,-2-4-1301,-1-2 2740,1-6 0,-15 17 0,-3 0 0</inkml:trace>
  <inkml:trace contextRef="#ctx0" brushRef="#br0" timeOffset="11871">7945 1244 27426,'-2'47'504,"-3"1"-386,-3-5-427,-2 2 393,1 0-17,0 2-11,2 0 0,0-1-11,1 1-23,3-3 12,2-1-1,1-3-5,1-3 0,2-4 118,2-4-129,3-4 68,-1-3-74,0-5-22,-1-3 11,1-4 218,-3-4-218,1-3 13,-2-2-13,1-2 0,-2-2 0,1-3 0,0-4 0,-1-3 0,0-2 0,-1-3 0,0-1 0,-1 0 0,-1-1 0,-1 2 0,-2 0 0,-1 1-7,-2 1-38,-1 0 0,-2 3 12,0 1-29,0 3 12,-2 1 22,-1 2-6,1 1 17,-1 3 6,2 0-28,-2 4 11,2 2 11,-1 3 0,0 4 23,1 2-6,1 1-6,0 2-5,2 2 11,1 1 17,1 0-6,2 1 17,1 0-28,2-1 11,2 0 12,3-1-6,2-2-6,5 0-22,3-2 11,1-1-34,3-3 17,2-2 6,1-2 0,0-1-34,2-3-11,-1-1-123,0-1-168,-1-2-185,0-2-504,-2-3-1076,0-1-7719,-4-1 9000,-3 3 0,-6 1 0,-3 3 0</inkml:trace>
  <inkml:trace contextRef="#ctx0" brushRef="#br0" timeOffset="12573">8208 1157 24189,'-6'-81'778,"3"15"-559,11 57-51,2 0 17,1 0 0,3 1-6,1-1 17,2 0-50,3 1 16,1 0-27,2-1-1,1 2 0,1 0-22,0 1-11,0 2-28,0 2 0,0 1-6,1 1-5,-2 4-18,0 1 1,-1 3 0,-1 4-6,-2 0 17,-1 4-22,-2 1 5,-1 3 0,-3 0 12,-2 2-29,-2 0-16,-2 2 10,-3-1-38,-2 2 44,-1-2 1,-2 1-12,-3-1 17,-2 1-17,-5-1 17,-1 1-5,-3-1 16,-1 0-17,-2-3-5,-2 0 11,-1-1 6,-1-1-6,-1-2-12,1-1-4,2-1-40,2-1 44,3 0-10,3-2 0,2 0 5,3 0 0,2 0 11,1 2 18,3-1 27,-1 3-6,2 0 29,-1 2 0,1 1-12,1 0 0,1 2-27,2 0-33,2 0-18,1-1 0,2 0 0,1-2 0,2-2 0,0-2 0,2-1 0,1-2-192,-1-2-172,0-1-297,-3-4-531,-1 0-1867,-2-2-6772,-3-2 9814,-1 0 1,-3 0 0,0-1-1</inkml:trace>
  <inkml:trace contextRef="#ctx0" brushRef="#br0" timeOffset="13081">8580 2252 27432,'-11'-13'0,"1"5"17,0 19-6,1 1-11,0 2-17,2-1 17,2-1-5,3-1 10,0-1-5,2-2 0,3-1 0,1-3-11,5-1 50,1-2-33,1-1 11,2-2 5,0-3-11,0-2 28,1-4 1,-2 0 16,1-2 11,-3-1 6,0 0 11,-5 1-6,-1 1-11,-3 2-33,-3 2-12,-2 1-22,-4 3 11,-3 2-16,-2 1-12,-2 4-45,0 3-94,0 4-96,1 3-230,0 1-397,2 1-942,2 1-7863,3-3 9684,3-1 0,2-7 0,1-2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02.6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76 45 21013,'0'-25'426,"0"6"-398,-1 19 0,-1 0-6,0 4 12,-2 1-6,-1 5-12,-1 4-10,1 3 0,-2 2 5,1 3-11,0 2 17,0 1-12,1 2-5,0 0-5,0 1-1,2 1-5,0 0 0,1-1-6,0-1 0,2 0 0,0 1-16,0-3 5,0-2-6,2-3 0,0-4 23,2-3 6,0-2 21,1-4 12,1 0 34,-1-3 61,2 0 56,-1-3 57,1 0 44,0-1-11,1-1-11,1-2-51,1-5-61,3-4-51,1-5-28,2-5-28,2-3-5,1-3-1,1-1-5,-1 0-11,0-1 6,0 0-1,0 0 6,-1-1-6,-2 2 1,-2 2 22,-2 3 33,-2 3 45,-2 3 23,-2 4-1,-2 2-38,-2 3-40,0 3-22,-1 0-28,0 2-17,0 2-28,-1 0-493,0 1 465,1 5 101,0 2 5,3 4-5,0 3-23,1 2-22,2 2 0,-1 2-5,1 0-7,0 2 1,1 0-22,0 1-102,1 1-145,0-2-173,0 1-203,-1 0-207,1-3-273,-2 0-467,0-4-626,-1-2-812,-1-3-4487,0-3 7528,-2-2 0,-2-3 0,0-1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03.1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0 789 19736,'17'68'135,"-3"-11"-118,-13-42 16,1-2 29,-2-1 22,2-2 11,-2-1-11,1-3-6,-1 0 29,1-2 44,-1-2 45,0 0 61,0-2 1251,0 0-1206,1 0 12,-1 0-68,2-1-106,-2-1-90,1-3-72,0-2-40,0-3 51,1-4-6,2-1 1,0-5-1,1-1-6,2-3 1,0-1 0,1-3 16,2-1-11,2-2 12,1 1-7,1-1 7,2 1-1,0 3-5,1 2 0,0 4-12,1 1 1,-2 4-17,0 3-12,-2 3 7,-1 3 4,-1 4 24,-1 1 4,0 2 7,0 4-23,-2 0 11,0 5-5,-1 2-6,-1 2 16,-2 2-10,0 1-12,-1 4-27,-2 0-51,-1 2-95,-1 0-163,0 0-208,0 0-211,0-2-320,-1 0-572,0-2-934,-2 0-4286,1-3 6901,-1-3 0,2-6 0,0-3 0</inkml:trace>
  <inkml:trace contextRef="#ctx0" brushRef="#br0" timeOffset="640">679 0 19647,'17'43'817,"-4"0"-587,-15-11 67,1 5 5,-1 1-39,0 3-614,0 3 446,0 0-62,1 4 7,0-1-1,1 2 6,0-2-6,0 0-6,0-2-10,2-3-18,0-2 177,2-5-182,1-4 83,0-3-83,0-5-11,0-3 0,0-6 277,-1-3-266,0-4 51,-1-2 117,-1-2 118,-1-2-1,0-1-33,0 0-112,-1-3-106,0-2-17,1-5-6,-1-2-11,0-4-11,0-2-17,0-1-6,0-2 0,-1 1-5,-1-1 17,-1 0 5,0 2 6,-2 1 5,1 2-11,-2 2 12,0 2 5,-1 2 0,-1 3 0,-1 2 5,0 2-16,0 1 0,-2 1-6,-1 1-22,0 1 28,-1 3-6,0 2 6,0 3 5,-1 0 6,2 3 0,0-1 6,1 1-1,1 0-5,1-1 12,2 1 4,0 0 18,3 1 11,1-1 16,2 3 7,0 0 10,1 0-5,1 1-12,2 0-5,0-1-11,4-1-11,-1-1-12,1-1-11,-1 0-5,1-2-6,0 1 11,1-2 0,0 1-11,1-2 12,-1-1-1,1 0 0,1-3 17,0 0-6,1-3-10,2 0-24,0-1-49,3-4-96,0-2-140,3-5-257,2 0-416,2-4-816,2 2-1491,1-3-5063,-2 2 8340,-3 3 0,-10 4 0,-5 4 0</inkml:trace>
  <inkml:trace contextRef="#ctx0" brushRef="#br0" timeOffset="1118">1073 657 23248,'36'-6'381,"-6"0"-303,-23 4 18,0 1 10,-1 0 0,0 0-5,-1 0 11,-1 0-22,0 0 5,-1 0-11,1 0 11,-1-1 12,1 0 5,-1-2 0,0 0-23,0 0-22,1-2-16,-1-1-18,-2-1 7,1-1-18,-2 1 6,0-1-22,-1 1-18,-2 0 12,-1 1-22,-3 1 5,0 0-16,-1 1-7,-2 2-4,0 1-1,0 1 6,-3 1-1,1 3-4,-1 1 16,0 4-6,-1 2 17,0 4 6,-1 1-23,1 3 18,-1 1 4,0 2 1,2 2 22,1 0-22,3-1 11,1 1-5,3-1-1,1-2 17,2 0-11,1 0 11,2-2 1,3-1-1,2-1 11,2 0 1,2-3-18,2-1 12,1-2 0,1-2 0,2 0 11,1-3 0,1 0 0,1-3-6,1-1 23,-1-1 0,1-1-6,0-2-17,1-2-39,0-3 6,-1-1-50,1-1-107,-2 1-191,-1 0-318,-1 1-567,-4 1-1091,-2 1-1799,-3 2-4464,-2 1 8598,-3 1 0,-1 2 0,-2 0 0</inkml:trace>
  <inkml:trace contextRef="#ctx0" brushRef="#br0" timeOffset="1494">1424 810 21187,'26'31'649,"-4"-6"-414,-22-22 1,0-1-23,-1 0-45,0-2-22,-1 0-29,0 0-21,-1 0-40,0-1 0,-1-2-23,0-4-5,-2-1 6,1-2-17,-1-1-1,1-3-4,2-1 10,0-4-11,2-1 17,0-3 6,2 1 5,1-2 34,2 1 11,2-1 17,2 2-12,2 1 6,0 1-5,2 1-23,1 1 0,1 2-39,1 0-22,-1 2-17,2 2 0,-2 0-17,1 4-34,0-1-61,0 3-84,0 0-135,0 1-207,-1 2-308,1 1-560,-2 1-1020,-1 2-2911,-1 2-4483,-2 0 9690,-3 2 0,-3-3 1,-2 0-1</inkml:trace>
  <inkml:trace contextRef="#ctx0" brushRef="#br0" timeOffset="1818">1818 66 24122,'18'25'129,"-2"2"-90,-10 6-6,-1 1 7,0 0-1,0 1-11,-1 0-17,0 0-11,-1-1 28,1 1-39,-1 0 5,0-2 1,-1-2-63,0-2-10,-1-2-79,1-3-145,1-3-185,1-3-325,1-3-444,0-2-950,0-4-1390,1-1-4626,-1-3 8222,-1-2 0,-1-2 0,-2-1 0</inkml:trace>
  <inkml:trace contextRef="#ctx0" brushRef="#br0" timeOffset="2050">2081 460 22660,'35'77'11,"-6"-13"-11,-26-56-11,-1 1-34,1-3-67,-1 1-173,1-2-282,-1-1-413,0 0-863,0-3-1085,-1 0-5082,2-1 8010,-2 0 0,0 0 0,-1 0 0</inkml:trace>
  <inkml:trace contextRef="#ctx0" brushRef="#br0" timeOffset="2195">2168 132 10125,'0'0'0</inkml:trace>
  <inkml:trace contextRef="#ctx0" brushRef="#br0" timeOffset="2584">2278 701 22464,'15'-27'6,"-1"2"-17,-12 5-1,1-2 1,2 0 6,3-2-7,1 1 1,3-1-11,1 0-1,2 1 18,1 0-1,-1 0 557,30 0 1,4 4-406,-18 9-17,56-9-28,-81 37-45,-1 2-34,0 1-16,-1-1-18,-1 0 12,1-1 0,-2-1-11,2-2 11,-3 0-39,1-3-34,0 0-89,-1-2-152,0-2-257,2-2-348,-1-1-660,2-2-1424,1-2-5337,0-1 8340,-1-1 0,-1 0 0,-1 0 0</inkml:trace>
  <inkml:trace contextRef="#ctx0" brushRef="#br0" timeOffset="3016">2803 438 23825,'81'7'414,"-15"-2"-290,-56-6-12,-1-2 263,33-58-364,-28 41-11,24-44 11,-36 57-16,-2 1-7,-2 1-4,-2 1-18,-3 2-5,-3 1 11,-3 0-6,-2 1 17,-2 2 29,-2 2-24,0 3 7,-1 2-1,0 3-22,0 2 23,1 3 5,1 2 5,1 2-10,0 2 21,1 0 1,2 2 6,1 0 10,2 1 1,2 0 27,2 0 23,4 0 28,1-1 17,5-2 39,3-1 23,5-3 33,5-1 6,4-5-51,3-3-39,4-3-56,3-5-28,4 0-34,2-2-27,4-3-62,-1 0-174,1-3-330,-3 0-763,-4 1-5667,-3 2-2426,-7 1 9427,-6 1 0,-9 1 0,-4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9:42.6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4139 0 26754,'17'32'230,"-4"0"-129,-13-1 1,0 33 1,-1 24 0,1-14-103,-1 7-663,0-4 1,0 14-1,0-26 669,1-38 446,0 2-463,0-15-1,0-3-38,0-2-34,0-3-84,1-2 1418,0-1-1676,2-1-240,0 0-343,-1 0-587,1 1-2251,0 0-5306,-2 2 9153,0-2 0,-1-1 0,1 0 0</inkml:trace>
  <inkml:trace contextRef="#ctx0" brushRef="#br0" timeOffset="450">4643 394 25489,'-83'55'157,"14"-8"-118,54-31-22,1-1-6,3 1 11,3-1-5,1 0 17,4-1-12,1-1-5,1 0 11,2-2 5,3 0 12,3-2 22,3 0 6,3-2 0,1 0 0,3 0 5,1-1 12,0-1-90,0-1-851,-1 1-1,-2-1-22,1 2-16,-3 0 957,0 1 23,-3 1 27,-2 0 34,-5 1-11,-1 1-22,-6 2-23,-4 1-44,-7 2 5,-5 0-17,-3 2-6,-3 0-27,-3 0 0,0 0-18,0-2-10,1-1-12,1-2-122,4-2-203,1-1-453,4-4-1244,1 0-6978,3-3 9034,2 0 0,7-1 0,1-1 0</inkml:trace>
  <inkml:trace contextRef="#ctx0" brushRef="#br0" timeOffset="-4446">89 482 21226,'12'-46'381,"-2"12"-225,-8 46-4,1 1-12,-1 2 17,1 0 6,0 1 16,0 0-11,1 0 22,-2 2 6,0 2 0,-1 4 23,0 3-35,-1 3-4,0 5-52,-2 1-10,0 3-17,-2 2-17,0 2-214,0 1 203,-1 0-17,0 0-28,1-2-11,0 0-1,0-3-10,2-4 5,-1-1 6,2-5 0,0-4-6,0-4 0,1-5 0,0-5 298,0-3-157,0-4 38,0-2 158,0-1-259,0-7-33,0 0-11,0-8-22,0-1 5,0-3-17,1-3-11,1-2 11,1-2-11,0 1 0,1-1 11,1 0-11,2 2 6,0 0 5,1 1 6,0 2-6,2 1-5,-2 2-1,2 3-5,0 0 0,-1 2 6,1 1-6,1 3-17,-1 1 28,-1 1 0,0 2 1,-1 1 10,-1 2-16,0 1 10,0 2-4,0 1 21,1 2-33,2 2 11,0-1-11,0 2 6,2 0 0,-1 2-1,0 0 6,-2 2-22,1 1 28,-3 2 0,0 2-6,-3 1 23,-2 1-40,0 2 0,-2-1-16,0 1-23,0-1-33,-1-2-34,1-2-67,-1-1-113,1-3-139,0-1-180,2-2-251,0-3-483,4 1-1388,0-4-5288,1 0 8021,-1-2 0,-2 0 0,-3-1 0</inkml:trace>
  <inkml:trace contextRef="#ctx0" brushRef="#br0" timeOffset="-3960">527 964 22727,'78'18'852,"-12"-4"-628,-54-16-40,1-2-21,-2-1-1,1-2-27,-2 0-12,0 0-22,0-2-12,-1 1-5,-1-2-11,0 0-11,-2 0-1,0 0 1,-2-2-12,-2 2 1,0-1-18,-2 0-10,0 1-7,-3 0-10,0 1 11,-4 0-17,-1 1-6,-1 3 6,-2-2-5,0 4-7,-2-1 1,0 3 6,-1 0-7,-1 2 12,1 2 0,-2 2 0,2 4 0,-1 2 0,0 3 6,0 1-6,0 2 17,0 1 0,1 2 11,1 0-6,2 1 23,1 0 17,2-1 11,2 0 16,1-1-21,3-1 4,1-1-27,1-1-6,1-2-5,2 0-12,3-2-5,1 0 6,2-1-18,1-1 1,2 1-12,1-2-5,2-1 0,1-1-28,0-3-45,2 0-96,-1-2-151,1-1-150,2-1-219,-1 0-297,1 0-701,0-2-1847,0-1-5153,-2-2 8698,-2 2 0,-8 1 0,-3 2 0</inkml:trace>
  <inkml:trace contextRef="#ctx0" brushRef="#br0" timeOffset="-3522">1205 876 24239,'-69'-10'124,"9"6"-57,38 21 0,1 2 6,-1 1 5,3 0 12,1 1 11,3-1-17,2-1-12,3 0-16,3-2-5,2-1-1,3-3-16,1 0 5,2-3 11,2 0 1,2-3 56,1 0-46,3-3 12,0-1 0,1-2-23,2 0 29,0-1-6,0-3-17,1-1-6,-2-4-11,1 0 0,-1-2-5,0 0-23,0-3 6,0 0-17,0-1 0,-1 0 17,-1 1-12,-1 3-5,-1 1 6,-3 3-12,0 2 6,-1 2-5,-2 1 5,0 1-6,0 0 6,1 2 6,0 2 5,1 2 6,-1 3-6,1 2-5,1 0-1,0 2 12,3 1-17,0-2-6,1 1-16,3-2-45,0-1-23,3-1-128,0-1-197,2-3-375,0-2-599,0-1-2218,0-2-5517,-2-2 9124,-3-1 0,-5 0 0,-3 1 0</inkml:trace>
  <inkml:trace contextRef="#ctx0" brushRef="#br0" timeOffset="-2994">1621 197 25231,'0'63'112,"0"0"0,0-4 0,-1-8-11,-3-11-11,1 2-6,1 0 0,-1 1-51,2-3 12,0-3-6,1-3-5,0-4 39,0-2-40,0-4 1,0-2-12,0-3-16,0-3 11,0-1-1,0-4 1,0-3 11,0-3 45,0-2 22,0-2 96,0-1-141,0-2-22,0-2-6,0-3 12,0-4-17,0-1-23,0-2-16,-3 0-1,-1-1-21,-2 0 10,-1-1 0,-1 1-27,1 1 33,-2 1-6,0 1 12,-1 4 5,0 0-5,0 4 10,0 2 1,2 1 11,-1 1-17,0 1 17,0 2 6,0 3-6,1 2 22,0 2 1,0 1 5,1 1-6,1 2 12,1 0 11,1 0-1,2 1 29,2 0-28,0 0-11,0-1-6,3 0-6,1-2 0,2 0-5,1-2-6,1 0-16,1-2 10,0-2 7,1 0-1,1-3-22,1-1 16,1-1-16,1-2-17,1-2-6,1-2-139,1-3-169,0 1-263,1 0-426,0 1-1007,0 1-6090,-2 2 8128,-2-1 0,-8 3 0,-2-1 0</inkml:trace>
  <inkml:trace contextRef="#ctx0" brushRef="#br0" timeOffset="-2604">2016 635 25063,'-76'41'190,"13"-6"-140,52-21-5,1-1-11,4 0-11,0-2-1,3 1-5,2-1 5,1-1 18,4 0 16,2 0 22,4-1 6,2 0 11,2 0 6,1 0-6,0 1-5,0-1-1,0 0-21,-3 0-1,0 1 6,-3-1-1,-1 1 12,-2-2 6,-3 2 0,-1 0-6,-4 0-12,-2 0-16,-4 2-22,-5 0-6,-1 1-11,-4 0-12,-2-1-5,-3 1-11,-3-1-11,-1 0-34,0-2-45,1-1-84,1-1-95,2 0-157,3-2-190,5 0-230,3 0-386,4-2-1194,3 0-6223,3-1 8660,1-1 0,1-1 0,0 0 0</inkml:trace>
  <inkml:trace contextRef="#ctx0" brushRef="#br0" timeOffset="-1996">2716 88 25270,'21'-22'135,"-5"8"-96,-23 27-5,0 3-1,-2 2-5,-1 1 11,-2 3-16,-1 1-1,-2 3-5,-2 5-11,-1 3 22,-2 6-458,-2 3 447,-1 3-1,-3 5-4,-2 3 10,-1 4-873,-3 1 873,0 2-5,-1-2 0,2-1 11,1-3 28,2-3-560,4-2 526,0-3 12,5-4-288,0-2 321,2-2 314,2-4-309,0-2 805,3-4-843,2-2 574,2-3-602,2-3 327,0-2-344,3-2 64,0-2-115,3-2-84,-1-2-156,1-3-270,0-1-352,2-2-750,1-1-3256,2-2-4132,1-2 9062,-1 0 0,-2 0 0,-1 0 0</inkml:trace>
  <inkml:trace contextRef="#ctx0" brushRef="#br0" timeOffset="-1534">3001 175 19087,'2'1'3590,"0"-1"17,-2 0-3501,-3 25 6,2-5-5,-1 23-6,2-10-17,-1 4-6,1 1-5,-1 4 5,0 1-11,-1 2-5,0 3-6,0-1-339,0 0 328,0-3-12,1-1-5,1-4-16,0-2 10,0-4-10,0-2 4,0-2 12,0-4-16,2-3 332,0-3-338,1-3 5,0-3-23,-1-1-10,0-5 11,-1-1-28,0-4-34,0 0-734,-1-1 242,-3-3-237,1 0-374,-4-2-1322,0-3-6446,1 1 8944,0 0 0,3 3 0,1 1 0</inkml:trace>
  <inkml:trace contextRef="#ctx0" brushRef="#br0" timeOffset="-1268">2672 723 25455,'54'-35'239,"-1"0"0,-4 4 0,-7 5-149,-19 12-40,1 3-16,1 1-12,0 2 0,0 2-10,1-1-7,1 2-16,-1 0-6,0 1-28,-2 2-61,-2 1-107,0 1-207,-4 1-269,1 3-414,-3 2-1239,-1 3-6138,-3 1 8480,-2-2 0,-5-3 0,-2-2 0</inkml:trace>
  <inkml:trace contextRef="#ctx0" brushRef="#br0" timeOffset="-740">3614 592 26004,'-44'0'11,"4"5"-11,20 10 11,-1 2-11,-1 1 17,2 0-28,0 1 17,0-1-6,4 1 0,0-1 22,4-2-22,3 1 6,2-2 5,4 0 11,1-2 17,3-1 1,2-1 4,4-1 7,2-1-1,1-3 6,2 0 6,1-3-17,0-1 16,1-1-10,-1-2-18,2-2 12,-2-2-23,1-2-5,-1-2 0,1-1 11,-2 0-11,1-3-12,-2 0 12,1-1-17,-1-1 6,0-1 16,-2 0-16,-1 0-6,-1 1 0,-1 0 0,0 2 5,-1-1-5,-1 3 0,0 1 0,-2 2-11,-1 3 11,0 2-5,0 2 5,-1 1-17,0 2 28,0 1 6,0 3 11,0 2 17,0 0-17,0 2 11,0 0-11,0 1 17,0-1-23,1 2-11,0-1 0,0 1-11,1 0 0,-1 1-22,0-1-28,1 1-107,1-2-95,-1 1-151,1-2-241,0 1-298,1-2-402,0 0-1647,2-2-6088,0-1 9079,-1-3 0,-2-1 0,-1-1 0</inkml:trace>
  <inkml:trace contextRef="#ctx0" brushRef="#br0" timeOffset="-540">3855 657 20173,'5'0'2734,"-1"-1"-1956,-4 1 2426,0 0-3187,6 41-17,-6-24-17,4 32-67,-6-35-90,0 0-179,1-2-251,1 0-472,0-3-1002,0-1-5439,0-2 7517,0-2 0,0-2 0,0-1 0</inkml:trace>
  <inkml:trace contextRef="#ctx0" brushRef="#br0" timeOffset="-382">3811 307 19837,'0'0'0</inkml:trace>
  <inkml:trace contextRef="#ctx0" brushRef="#br0" timeOffset="1286">3723 394 22263,'0'-32'1069,"1"5"-817,-3 25-56,2 1-39,-1-1-39,0 2-29,0-2-27,0 2-6,1-1-62,-1 1 1,-1 0-1,0 2 0,-1 1 6,-2 2 0,0 3 0,-1 2 0,0 0 0,1-1-22,2 0 5,0-2 0,3 0-11,-1-1-5,1-2-62,0 0-118,1 0-325,-1-1-891,2 1-5572,1-2 7001,-1 0 0,-1-1 0,0-1 0</inkml:trace>
  <inkml:trace contextRef="#ctx0" brushRef="#br0" timeOffset="5992">1 1643 23539,'6'31'471,"0"-5"-342,-2-19-17,1 1-34,0-1 40,0 2-57,2-1 12,0 1 0,1 1 5,0 1 1,0 0-7,1 1-16,-2-1-22,1 1 22,-1 0 0,0-1 0,0 0-22,1 0 5,0-1 6,1-1-1,1-1 29,1 1-44,0-2-1,1-1-6,-1 1 17,1-1-5,0-1-6,0 0 6,0-2-34,0 1 28,0-1 0,0-1 0,0 1 5,0-1-16,0-1 5,0 1-5,0-2 17,-1 1-23,0-1 6,0 0-17,1 0-17,-1 0 34,1 0-17,0 0 17,2 0-34,0 0 22,0 0-5,0 0 6,1 0 16,0 1-22,1-1 0,-1 1 12,1-1-12,-1 1 0,0 0 5,-1 0-10,-1 0 5,-1-1 11,-1 0 6,1 0 5,-1-1-16,1-2 5,0 0 6,1-3-6,0-1 22,1 0-10,1-3-6,1 0-6,2-1 0,0 0 0,3 0-5,0-1 5,1 1-11,-1 0 17,2 1 11,-1-1-6,2 1 6,0-1-5,-1 0-12,1 1 6,0-2-1,0 3-10,1-2-6,-2 2 6,1 1 5,-2 2 0,-1-1-5,-1 2 10,-1 1-27,-1 1 34,-3 1 10,1 2 6,-2 0 12,-1 0 5,0 0-23,1 0 7,-1 0-1,1 0-6,1 2-10,1 0-6,1 1-6,0 0 0,2 0 11,0 0 1,2-1-18,-1 1 18,0 0-12,-1 0 6,-2 0-6,0 0 0,-1 0-5,-1-1-1,0 1 7,-3 1-12,0-1 0,-1 4 5,-3-1 12,0 4 17,-2 0-1,-1 2 1,-1 1-12,-1 1 1,-1 2-7,-1 1 7,1 0 5,-2 0-11,1-1-6,-1 0-6,0-1-5,0-2 0,0-1 0,0-2 6,0-1-6,0-2 11,0-2-5,0-1-1,0-2-33,0 0 23,0-1 72,0-1-56,1 0-5,1-1 11,2-1-6,0-3-6,1 0 7,1-2-12,1-2 5,1-2-10,0-1 5,1-2-6,0 1-5,-1-1 11,1 0-11,-2 1-1,1 2 7,-2 1-1,-2 1 1,1 3 10,-2 0 6,-1 2-5,0 1-6,-1 1 6,0 1-6,0 0 11,-1 0-11,0 0-11,1 0-34,0 1 28,-1 0 6,2 0 16,1 2-10,1 1 5,1 1 11,0 1-11,1 1 6,0 0 33,14 9-34,-6-7 1,18 9-23,-16-12 28,6 2-11,-5-4 12,1 1 10,0-2-16,2 0 22,2 0-6,0-1-5,1 0 5,2-1-5,0-1 5,2-1 6,2-2-11,0-2-11,1 0-17,-1-1-6,2 0 22,0 0 1,1-1 0,1 0 5,-1 1-11,1 0 0,-1-1 0,0 2 17,0 0-12,0 0-5,1 2 11,0 1-27,0 1 16,0 0-6,0 1 6,-2 1-11,-1 0 5,-1 2 6,-1 1-5,-2 1-7,0 2 7,1 0 10,0 1 7,2-1 38,1 0-39,1 0 6,2-1-6,0 0-39,2-3 51,1 0 5,1-1-12,0 0 24,1-1-18,0-1-5,-1-4 5,2-1 6,-1-5-5,2-2-258,1-4 274,0-2-5,2-4-6,1-1-6,1-2 0,0-1-587,1 0 582,1 0-12,-1-1 1,-1-1-6,0 0-17,-1 0 0,-2 1-22,-2 1-189,-4 2 94,-2 4-135,-5 1-235,-4 4-369,-6 2-510,-3 4-4459,-6 3-3099,-2 1 8941,-4 2 0,-2 3 0,-1-1 0</inkml:trace>
  <inkml:trace contextRef="#ctx0" brushRef="#br0" timeOffset="7152">1096 2715 23433,'-20'-31'162,"5"9"-100,15 31 0,0 5-23,-1 2 6,0 4-23,-2 2-11,-1 0 0,0 1 6,0-2 0,0 0-6,0-1 6,0-1-11,0 0 5,-1-2 0,0-1 0,1-1 0,-1-2-5,2-2 5,0-2 17,1-3 51,1-2 72,0-2 17,1-1 157,0 0-230,0-6-11,0 0-6,2-7-22,1-2 0,2-4-11,2-2 5,1-2-10,0-2-7,2 0-10,-1-1-12,3 1 17,-1 0-6,2 0 1,-1 1 11,1 0-23,0 3 6,-1 0 5,0 3 1,-1 2-12,0 2-6,-2 2 7,0 2-12,-2 2 11,1 1 0,-3 2-11,1 2 11,-2 1 12,0 0-7,1 1 18,-1 1 5,0 1-5,1 1 11,-1 3-1,0 2 1,0 1 6,-1 3-18,0 2 1,-1 2-6,0 2-11,0 1-1,0 0-16,0 0 0,0 1 0,0-1-5,1 0-6,-1-2-29,1 0-49,-1-1-79,1-1-141,1 0-195,0-1-297,1-2-414,2-1-1177,0-3-4307,2-1-1327,0-2 8026,0-2 0,-4-2 0,-2 0 0</inkml:trace>
  <inkml:trace contextRef="#ctx0" brushRef="#br0" timeOffset="7526">1599 2606 22470,'-24'48'128,"0"0"1,-14 33-22,37-65-1,2-2-5,1-1 5,1-3 18,2 0 21,2-3 18,-1 0-1,2-3 0,1 1 1,0-4-12,2 0 11,-1-2-33,2-3-22,1-2-29,0-4-5,-1 0 11,1-3 5,-1 0 12,-2-1-11,-1-1-1,-2 1-10,-2-2-12,-2 2-16,-2-1-34,-2 0 0,-4 2-17,-3-1 5,-2 1-5,-1 0-5,-2 1-12,0 1 11,-1 2 12,0 2-17,0 3 33,0 1-44,0 2-18,2 1-39,2 2-61,3 2-84,2 3-134,2 0-163,1 2-285,2 0-472,4-1-1572,1 0-5770,2-1 8620,1-2 0,-4-3 0,-2-1 0</inkml:trace>
  <inkml:trace contextRef="#ctx0" brushRef="#br0" timeOffset="7843">1950 2256 25606,'19'43'163,"-3"0"-113,-12-5-27,1 2-7,0 0-32,1-1 21,0-1-10,0-2 5,1-2 5,-1-4-5,1 0 0,-1-4-17,0-1 6,-1-3-39,0-3-17,0-3-23,-1-2-50,2-3-57,-1-4-111,1-2-196,-1-3-380,1 0-982,-1-3-4838,1-2-2202,-2 0 8906,1-1 0,-3 2 0,-1 0 0</inkml:trace>
  <inkml:trace contextRef="#ctx0" brushRef="#br0" timeOffset="8054">1862 2562 21875,'-10'-5'2062,"1"1"-1631,9 4 891,0 0-1316,47-64-982,-23 43 937,39-48-30,-35 60-128,2 3-200,1 3-337,1 2-459,-2 2-1512,1 2-6055,-5 2 8760,-4 0 0,-11-2 0,-4-1 0</inkml:trace>
  <inkml:trace contextRef="#ctx0" brushRef="#br0" timeOffset="8659">2891 2409 26099,'-24'-31'207,"2"7"-173,12 22-12,-2 2-10,-2 4 10,-1 2-16,-1 5-6,-2 2 11,0 2-11,0 3-11,-1 2 11,3 0-12,1 1 12,3-2 6,2 0-6,3-2 6,2 0-18,3 0 12,2-2-11,0 1 11,3-2 0,3-2-11,3-1 5,1-3-5,2-1 6,2-3 5,1-2 5,2-1-5,0-2 6,1-2-1,1-3 1,-2-3-6,0-1 6,-1-2-12,-3-2 17,0 0-11,-2-2 0,1-1 11,-1-1-11,-1-1 0,0 0 0,-1 1 6,-1 0-6,-2 3 0,0 2-11,-2 4 11,0 2 5,-3 4 1,1 1-6,-2 2-6,1 2 6,-1 3 0,0 3 23,0 4-18,-1 1-5,-1 1 0,0 1 6,-1-1 5,2 1 6,0-1-11,1 0-23,0 0 11,1-1-5,1 0-34,2-1-56,2-1-117,2-1-180,1-1-280,2-3-442,-1-1-1619,2-2-6402,-2-2 9141,-2 1 0,-3-2 0,-3 0 0</inkml:trace>
  <inkml:trace contextRef="#ctx0" brushRef="#br0" timeOffset="9132">3329 2475 23332,'34'54'935,"-7"-11"-615,-27-41-40,0-1 151,0-1 141,0 1-522,-1 0-5,0-1-23,-2 0-5,2-3-6,-2-1 34,1-3-45,-1-2 11,0-3-5,1-1-23,0-2 34,0-2-6,1 1 11,0-3-22,0 0 40,1 0 21,-1-1-5,1 2 17,0 0 0,1 1 11,1 1 5,1 1 51,3 2-50,1 1-6,1 1-11,0 3-45,0-1 22,1 3-16,0 0-12,1 2-22,-1 1 0,2 1 0,0 1 0,1 0 11,0 1-44,1 0-34,1 0-51,0 1-67,1 0-106,-2 2-95,1 1-174,-2 1-236,1 0-240,-1 1-639,1-1-1764,0 0-5371,-2 0 8810,-2-1 0,-3-2 0,-4-1 0</inkml:trace>
  <inkml:trace contextRef="#ctx0" brushRef="#br0" timeOffset="9952">3723 2343 24850,'47'14'762,"-8"-4"-566,-26-14-17,0-2-11,1 1-5,-1-2-18,-1-1-50,1 0 17,0-2-5,1 0-23,-1-1 33,0 0-55,-1-1 0,-2 0-12,0 1 0,-4 0 1,0 0-18,-2 2-10,0 0 5,-3 1 0,0 0-6,-1 2 17,0 1-44,-1 0 22,-2 1-6,-1 1-17,-3 1 34,0 0-39,-3 2 0,0 0 5,-3 0-16,0 3 27,-3 1-10,0 4 5,-1 1-11,0 2 22,-1 1 0,0 1 6,3 1-12,0 0-10,2-1-1,3 1 6,1-1 17,4 2-11,1-1-1,2 1 1,1 0-1,1 1 7,0-1-7,1 1 1,2 0-23,2-1 23,3 0-6,2-2-6,1 0 0,1-1-27,2-1-29,1-2-33,3-1-67,0-2-79,2-2-90,2-2-83,0-2-135,1-1-151,2-3-163,0-1-223,0-3-371,2-2-548,-1-2-521,2-1-275,0-2 488,0 0 779,1-2 817,-2-1 666,-1-1 147,-3 0 402,-4 2 667,-2-1 756,-4 3 589,-2 1-7,-4 3-380,-3-1-561,-2 4-452,-1-1-225,-2 2-174,-3 1-140,-1-1-117,-2 2-101,-1 0-79,0 2-83,-1 0-62,0 2-40,0 1-33,0 1-11,-1 3-6,0 3-5,0 3 5,-1 4-5,0 1-12,-1 3-11,1 0-5,2 3-6,1-1 11,2 0-11,1-1-11,3-1 5,2-2-11,0-1 29,2-2-18,2-3 12,3-2 5,0-3-11,2-2 17,0-1-1,1-2 1,0-2 0,0-3-11,0-4 5,0-3-11,-1-1 0,-1-2 0,1-2 0,0 0-11,-2-1 22,1 1 6,-2-1-12,-1 1 6,-1 2 6,0 1-6,-1 2 1,-1 3-1,0 1 0,-1 3-22,0 1 0,-1 2-1,1 1 24,-1 1 21,0 3 6,0 1 12,1 3 10,0 1-10,0 2-6,1 2-23,1 0-11,0 1 6,3 0-11,0 1-1,1-1-16,3-1-17,0 0-45,2-1-39,1 1-78,0-1-113,2-2-145,0-1-240,0-2-338,1 0-755,-2-3-2482,1-1-4866,-2-1 9129,-2-1 0,-6 0 0,-2 0 0</inkml:trace>
  <inkml:trace contextRef="#ctx0" brushRef="#br0" timeOffset="10204">4599 1796 27141,'5'46'481,"0"1"-352,0-5-575,0 2 530,0 1-5,2 1-23,-1 0-56,0 0 39,0-2-22,-1-3-17,2-3 5,-1-3 99,0-4-272,0-5-95,-1-4-454,1-6-991,0-5-8123,-1-5 9885,0-4 1,-2-2 0,-2 0 0</inkml:trace>
  <inkml:trace contextRef="#ctx0" brushRef="#br0" timeOffset="11298">3483 3372 22043,'26'37'813,"-5"-4"-561,-17-14-28,-1 1-33,-2 1-40,0 2-50,0-1-12,-1 1-16,0-2-23,0-1 23,0-2-11,-1-1-1,0-2-5,-2-3 17,2-3 50,-1-3 40,1-3 38,0 0-38,0-3-51,0 0-34,0-3-27,-1-2-18,1-4 6,-1-4-16,0-3-18,1-3 23,1-3-5,0-1-6,0-4-12,2 0 1,2-2-6,0-1 0,2-1 5,-1-1-10,2 0-18,-2 0 23,2 3 0,-2 2 0,0 5 6,-1 3-12,0 3 18,-1 4 4,1 2 13,-2 3 21,1 1-10,0 3-1,0 0-6,-1 2 1,2 1 0,0 0 5,2 2 0,0 4 6,2 5-17,-1 4 5,1 5-5,0 2-22,-1 2 11,-2 0-6,1 1 0,-2 0 0,0-2-5,-1 0-17,0-4-23,0-2 6,0-3-28,0-2-50,0-3-85,0-1-151,-1-2-235,2-2-324,0 0-662,1-1-2061,1-2-5259,0 0 8883,-2-1 0,-1 0 0,-2 0 0</inkml:trace>
  <inkml:trace contextRef="#ctx0" brushRef="#br0" timeOffset="11718">3833 3241 24111,'23'77'492,"-5"-12"-352,-15-41-28,1-2-22,-1-2-12,2-3-10,-1-1-7,0-2-10,1-1-7,0-3-4,0-1-12,-1-2 39,0-2 17,0-2 28,0-2 23,0-1-29,2-4-16,1-2-17,2-7-17,1-3-17,2-3 6,-1-2-17,1-2 5,-1-1 6,0 0-5,0-2 0,-2 2-6,0 0 11,-2 3-6,0 2-10,-1 3 27,-1 3-50,0 4 0,-2 2 0,-1 3-22,-1 2 11,-1 2-1,0 0 7,0 1 5,1 3 17,-1 3-6,0 3 11,0 3 1,0 2-1,1 1 6,0 2-6,2 2-5,-1 0-45,2 1-45,0-1-83,1 1-180,1-3-315,0 0-435,0-1-1042,1-1-4588,1-2-2307,0-2 9023,-1-3 0,-3-3 0,-1-4 0</inkml:trace>
  <inkml:trace contextRef="#ctx0" brushRef="#br0" timeOffset="12313">4402 3263 22795,'-3'54'336,"0"-1"0,-2 36-191,4-75-10,1-1 5,0-3 11,0-1-22,0-2 16,0-2 12,0-2 45,0-1 10,0-1 242,0-1-381,0-3-17,0-1-16,-1-3-18,0-1 23,-2-3 11,2-1-6,-1-2 34,1 0-39,0-2 17,1-2-6,0-1-17,0-2-6,1-1-16,2-2-11,1-1-6,3 0 17,1 0-29,1 1 12,1 3-11,0 2 6,1 4 21,-2 1 12,0 4 6,-1 2-17,0 3 5,-2 2-5,0 2 11,-1 1 11,0 4 6,0 3-6,0 4-28,1 3 34,-1 3-28,0 2 5,0 2 1,-1-1-23,1 1 11,0-3 6,0 1-12,-1-3 7,1-1-7,-1-1-5,2-3 23,-2-1-23,1-3 5,-1-3 6,0-2-16,-1-1 33,1-4 5,0-1-10,1-6 5,2-1-23,0-4 18,2-2-6,-1-3 5,1 0-5,1-2 5,0-1-5,0 0-11,3-1-1,-1 1-5,3 1 0,0 3-5,0 2 10,1 4-5,-2 3 0,-2 3 11,-1 4 1,-3 2 10,-2 2 6,-2 4 17,0 5-6,-2 3-5,0 5-18,-1 0-21,0 2 16,1 0-22,-2 0-12,2-1 7,-1-1-57,1 0-50,0-1-113,2 0-212,0-2-364,2-1-504,0-2-1619,2-2-6279,-1 0 9214,-1-5 0,-3-1 0,-1-3 0</inkml:trace>
  <inkml:trace contextRef="#ctx0" brushRef="#br0" timeOffset="12663">4993 2584 26295,'23'80'437,"-3"-10"-319,-14-33-40,1 0-22,-2 1-17,0 0-11,0 0-11,0-1 11,-1 0-6,0-2 1,1-2-23,0-1 0,1-2-11,0-3 5,1-3 12,0-2-18,-1-3 1,1-2-6,-1-3 1,1-3-7,-1-2-33,0-2-11,-1-1-34,0-3-22,-2-2-45,0 0-95,0-1-124,0-1-201,0-1-207,0-2-258,1-2-533,0-3-1158,0-1-3479,0-1-935,-1 1 7158,-1 1 0,-1 5 0,-1 2 0</inkml:trace>
  <inkml:trace contextRef="#ctx0" brushRef="#br0" timeOffset="13004">5103 3022 25735,'-6'-55'409,"5"9"-308,18 39-17,1 0 11,1 0 6,1 1-6,0 1 11,1 2-22,-1 1-11,0 1-22,0 2-1,0 1-22,-2 3-22,-2 3-1,-2 3-27,-1 2 39,-3 3 11,-3 1 5,-3 1 12,-2 2-23,-1 0 6,-3 0 6,-2 0 0,-2 0-12,-4 0-11,-1 0 0,-1-1 12,0-2-18,0 0 18,1-2-23,-1-1-23,0-1 29,1-1-12,-2-1-5,2-1-6,0-1-22,1-2-17,1-1-39,1-3-62,3-1-56,2-1-39,1-1-56,2 0-112,3-2-235,3-1-365,4-3-850,3-1-2163,2-1-4962,0 0 8995,-2 1 0,-7 3 0,-2 2 0</inkml:trace>
  <inkml:trace contextRef="#ctx0" brushRef="#br0" timeOffset="13511">5475 3000 25942,'50'-19'510,"-8"3"-398,-33 16 0,1-2-22,1 0-18,1-1-16,0-1-11,2-3 11,-1 0-22,2-2-6,-1 0-6,0-1-5,0 0 17,-1-1-12,-2 0 0,-1 0-5,-3-1 6,-1 1-1,-2 1 0,-2 0-5,-2 0-11,0 1-6,0 1 5,-2 0 35,0 2-24,-3 0 1,1 1-11,-1 2-23,1-1 23,-1 2-1,0 1 1,-1 0-6,-1 1-17,0 1 6,-2 2 0,-1 2-6,0 2 6,-1 2-1,-1 1-4,1 1 32,-1 1-16,2 2 6,0 0-6,1 1-45,1 0 45,2 0 0,1 0 6,3 1 16,1-1-22,1 0 6,1 1-6,1-2 22,2 1-27,2-1-7,2 1 7,1-2-6,2 0 22,1-1-11,2-2 0,0-1-28,3-1 22,1-3-5,1-1-11,2-2-23,1-1-34,1-1-49,0-2-68,0-1-34,-2-1-84,-1 0-61,-3 0-56,-2 1-124,-2 0-123,-1 1-195,-2 0-371,-2 1-621,-1 0-874,-3 1-661,0 0-3993,-1 0 7393,-1 0 0,-1 0 0,-1 0 0</inkml:trace>
  <inkml:trace contextRef="#ctx0" brushRef="#br0" timeOffset="13768">6045 3044 24715,'48'21'684,"-10"-5"-594,-38-18-40,0-1-5,-2-4-17,-1-1-6,-2-4 1,1 0 16,-2-4 23,-1-1 22,1-2 28,-1-2-12,3 0 29,0-3 0,2 0-6,1-2 28,1 1-44,3-1-12,2 1 0,4 1 6,2 1-11,3 1-12,1-1-22,3 3-45,2 2 6,1 1-23,0 4-22,1 2-95,-1 4-129,0 1-308,-1 4-667,-2 1-3438,0 2-4986,-4 1 9651,-1 0 0,-8 0 0,-1-1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09.8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1 188 23747,'17'-35'638,"-1"6"-481,-3 28-45,1 0-11,1 1-45,0 0 0,3 0 0,0 0 5,1 0-5,2 0 23,3 0-1,2-1 0,3-1 29,3-2-45,1-1 16,4-1 1,1-3-6,2 1 11,1-2 11,0 1 17,-1-1-6,-1 0 29,-2 1-12,-2 0-17,-2 1-33,-3 1-23,-3 2-10,-3 1-18,-5 1 28,-3 2-38,-5 0-1,-4 1 0,-4 0-5,-1 0-1,-2 0-33,-3 0-50,-1 2-152,-3 1-212,-1 2-539,-1 2-1444,0 0-6996,1 1 9421,1-2 0,4-3 0,1-1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08.6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132 149 24424,'-26'-55'202,"6"13"-85,22 50 23,1 2-5,1 5-18,1 3 7,-1 3-7,1 3-4,-1 2 16,1 2-17,0 1-28,-2 3-6,1 0 17,0 1-22,0 1 11,1 1 6,-2-1-51,1 1 17,-1-3-17,1-1-5,-1-2 10,-1-2 1,1-2 0,-2-2 0,2-1-6,-2 1-5,2-2-6,-1 0-6,1-3 17,0-1-16,-1-4-7,1-3 7,-1-3-23,0-1 11,1-2 11,-1-1 1,1-2-1,-1 0 12,1-1-6,-1 0-23,1 0 29,0-1-45,1-2-23,-1-1-22,0-3-39,1 1-23,-1-2-50,0 1-78,-1-2-90,1 2-140,-1-3-202,1 1-285,0-2-723,0 1-1855,0 0-5297,0-1 8838,-2 2 0,0 4 0,-1 2 0</inkml:trace>
  <inkml:trace contextRef="#ctx0" brushRef="#br0" timeOffset="422">0 171 10601,'1'1'5086,"1"0"2677,-2-1-7567,14-59-11,-4 40-23,13-46 0,-8 58-16,2-1-23,2 2-22,1 2-23,3 1-33,0 1-6,1 2-11,0 2-28,-1 3 12,0 2-18,-1 3 23,-2 1-17,-2 2 11,-1 2-11,-4 0-22,-1 0 38,-3 1 7,-3 0 10,-3 0 29,-2 0 0,-2 0 10,-3-1-4,-4 1-1,-4 0-11,-3 0-6,-3-1-11,-1-1-5,-3-1 5,0-1-11,-1-1 6,0-1-28,1-1 22,-1-2-6,2-1 1,2-3 16,1-1-39,3-1-22,3-1-40,3-1-73,3 0-184,1-1-224,3 0-264,1 2-2038,0-1-314,6 1-5293,-2 0 8452,5 0 0,-5 0 0,0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07.5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124 701 21304,'-3'-25'280,"1"5"-297,0 20 6,0 0-6,-1 0 12,-1 2 16,0 2-11,-1 2 11,-1 0 6,-1 3-6,0 0 12,-2 2 5,-1 2 5,0 0 23,0 1 11,0 1 1,2-1 10,-1 1-5,3-1-17,2 1 6,2-2 5,1 0 6,1-1 11,2 0 6,2-2-1,2 1 29,3-2-6,1-1 0,1-1-6,2-2-10,2-1-7,0-2 1,1 0-1,1-2-5,0 0 17,1-2 0,0-2-11,-1-4-29,1-1 6,-1-3-11,0-1 0,-1 0 17,-2-3-34,1 0 6,-3-1 6,-1-1-1,-2-1 12,-3 1-18,-3 0 7,-2 2-29,-2 0 12,-4 2-6,-2 1-11,-6 2 22,-2 3-11,-3 1 11,-1 3 6,-2 1 5,0 2-11,1 0-11,0 1-11,1 1-11,3 2-17,3 0-29,4 1-21,3 0-68,3 1 11,2 1-61,0 1-106,1 1-130,1 1-313,1 1-477,1 0-1068,3 1-5121,-1-2 7394,1 0 0,-4-5 0,0-1 0</inkml:trace>
  <inkml:trace contextRef="#ctx0" brushRef="#br0" timeOffset="458">847 110 22201,'-43'-30'64,"0"-1"1,-29-18-20,58 51-12,0 2 18,0 4-1,2 2 6,1 2-6,1 3 1,1 2 5,1 3 0,0 1 17,1 5 44,0 0 40,1 4 22,2 3 51,1 3-51,0 2 6,2 2 0,0 2-57,1 0-10,1 0-17,1-2-28,2-2 5,1-2 6,1-2-22,1-2-18,0-2-4,0-2-7,0-2-5,0-2-5,0-2 10,-1-2-16,-1-2 0,0-2 0,-3-2-17,0-2 11,-1-1-11,-1-3 0,1-2-6,-1-1 6,0-3-17,0 1-27,0-3-276,0 1-66,-1-2-320,-1-1-604,0-3-1636,0-2-5831,1 0 8777,0 0 0,1 3 0,0 1 0</inkml:trace>
  <inkml:trace contextRef="#ctx0" brushRef="#br0" timeOffset="636">387 723 23937,'49'-35'93,"1"1"0,-4 1 1,-6 8-83,-10 16-28,1 1-50,0 2-78,0 3-158,-1 1-290,-2 1-528,-1 2-1225,-2 1-5597,-4 2 7943,-5 0 0,-8-2 0,-3-1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10.9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77 679 22190,'-10'-33'235,"2"9"-140,12 27 6,-1 4-23,0 0-5,1 3 0,-1 0-11,0 2-23,-1 0 17,0 2-17,-1-1-5,1 2 10,-2 0-21,0 0 5,0 0-6,0 1 6,0-2-17,0 1-5,0-2 0,0-1 10,1-1-27,0-2-17,2-2-17,0-1-72,1-1-34,0-1-118,0-1-213,1 0-275,-1 0-553,0-2-1155,1 0-4373,-2-1 6838,0 0 0,-1 0 0,-2 0 0</inkml:trace>
  <inkml:trace contextRef="#ctx0" brushRef="#br0" timeOffset="188">11 482 18448,'-6'-12'2044,"2"2"-1904,4 10-9971,0 0 9779,22-13 1,-16 10-1,16-11 1</inkml:trace>
  <inkml:trace contextRef="#ctx0" brushRef="#br0" timeOffset="550">208 832 11071,'6'8'4739,"-2"-2"-3781,-4-6 4110,0 0-4922,27 31-51,-20-27-33,21 21-11,-26-37 5,17-52 0,6-10-56,-2 21-378,2-20 0,2 7 401,-7 49 27,-7 8 17,1 3 28,-2 1 17,0 3 17,0 2 28,-2 4 767,1 2-740,-2 5-21,1 3-18,-3 3-33,1 3-28,-2 2-33,-2 2-6,1 0-17,-2 1-6,0-2 0,-2 1-22,2-1-11,-1-1-34,0-1-39,0-3-106,0-1-202,0-3-269,0-2-342,1-2-526,-1-2-1087,1-3-4474,-2-1 7090,0-2 0,-1-1 0,0-1 0</inkml:trace>
  <inkml:trace contextRef="#ctx0" brushRef="#br0" timeOffset="1122">777 44 22263,'49'22'845,"-10"5"-632,-39 12-34,0 5-733,-1 2 666,0 3-17,-1 1-22,1 0-6,0 0-33,2-3-12,1-3 1,1-3-12,2-6 17,-1-3 218,1-6-218,-1-1 0,-1-6 103,0-3-108,-1-4 61,0-4 50,-1-3 390,0-3-222,0 0-223,-1-8-40,2-1-17,-1-6-10,-1-1-7,0-3-5,0-1-5,0-2 10,-2 0-16,-1 0 5,-3 1-5,-3 0 0,-1 1-11,-2 1-1,-1 1 6,-3 3 6,1 2 6,-2 5-1,1 2 0,-1 3-10,2 3 32,-1 2-21,0 3 5,1 2 11,1 3-39,1 1 34,2 0 5,1 1 0,1 1 17,2 2-11,-1 0 0,2 3 5,-1-1-5,2 2 0,0 0 5,2-2 6,1 2 22,1-2-10,0 0-1,1 0 6,2-2-45,1 0 56,3 0 6,2-2 11,0-1 5,4-2 12,0-1 5,3-3-17,2-1 17,1-3-50,3-2-6,2-1-11,1-2-16,2-3-1,1-1-11,0-2-17,1 0-50,-2-1-73,-1 2-157,-3 0-213,-2 1-358,-3 2-487,-3-1-1060,-4 1-5763,-1 0 8074,-4 1 0,-3 1 0,0 0 0</inkml:trace>
  <inkml:trace contextRef="#ctx0" brushRef="#br0" timeOffset="1337">1172 613 24228,'4'93'-168,"0"-15"-145,-1-61-309,2-2-448,2-2-728,1-3-1630,1-1-4951,-2-2 8379,0-2 0,-4-3 0,-1-1 0</inkml:trace>
  <inkml:trace contextRef="#ctx0" brushRef="#br0" timeOffset="1469">1237 416 17636,'1'5'705,"0"-1"-1298,-1-4-2684,0 0 0,0 0 0</inkml:trace>
  <inkml:trace contextRef="#ctx0" brushRef="#br0" timeOffset="1794">1631 569 23842,'-68'1'196,"9"3"-112,36 14 0,0 1 11,3 0-11,1 1-17,3-1-11,3 0-11,3-2 5,4 1 1,2-2-1,3-2 6,2 0 6,1-3 5,4-1 0,3 0 0,3-3-11,2 0-11,4-1-28,3-3-11,3 0-51,4-2-73,3 0-134,5-1-213,2-1-302,1-1-347,3-3-578,-1 0-1355,2-1-5394,-6-1 8308,-5 2 0,-16 2 1,-7 1-1</inkml:trace>
  <inkml:trace contextRef="#ctx0" brushRef="#br0" timeOffset="2207">2091 657 22750,'-93'-8'773,"15"4"-488,58 20-10,0 1-23,2 1-34,1 1-56,2-1-16,5 1-40,2-1-16,3 0-17,3-2-17,2 0-6,2-3 6,2-1 11,3-2-4,2-1 4,2-2-6,2-3-10,1-2-1,2-1-16,1-4-6,0-2-17,1-3 0,1-3 12,-1-2-12,0-2 6,0-2-6,-2-1 11,-1-2-5,-2 0 17,-2 2-18,-2-2-10,-2 3 5,-1 1-11,-1 3 0,-1 2 0,-1 3 0,0 1-11,-1 4 0,-1 0 5,0 3 29,0 0 10,-1 2 34,0 3 12,0 3 5,-1 3-17,-1 1-22,2 3-12,-1-2-33,1 3 23,1-1-12,3 1 0,2-1-5,2 0-23,0 1-17,1-2-38,0-1-52,1-1-94,0-2-157,1-2-219,-1-1-297,0-1-358,0-2-644,1-1-1613,1-2-5053,-2-1 8559,-2 0 0,-3 0 0,-3 0 0</inkml:trace>
  <inkml:trace contextRef="#ctx0" brushRef="#br0" timeOffset="2531">2310 0 24766,'0'53'263,"-1"0"0,1 41-122,1-58-29,0 3-34,2-1 23,1 3-45,0 0-11,1 1-17,0-1-23,1 0 23,1-2-11,0-4 6,0-2-23,1-3 0,-1-3 0,1-2-12,0-4-21,-1-2 10,-1-3 7,-1-3-18,0-2 23,-3-4-45,0-1 0,-1-4-28,-1 0-1703,1-2 527,-1-2-925,0-2-5847,0 0 8032,0-1 0,0 4 0,0 0 0</inkml:trace>
  <inkml:trace contextRef="#ctx0" brushRef="#br0" timeOffset="2750">2091 548 24424,'50'-35'56,"1"1"0,-6 3 0,-6 8-50,-17 18-23,0 3-28,1 1-56,0 0-134,0 1-302,0 0-600,0 1-1261,1 2-6166,-3 0 8564,-3 0 0,-9-1 0,-4-1 0</inkml:trace>
  <inkml:trace contextRef="#ctx0" brushRef="#br0" timeOffset="3163">2507 547 23377,'69'9'708,"-1"-1"1,21 3-631,-34-7-22,-44-4 11,-1-1 6,-3 0-11,0-2 5,-1-1-17,-2-2-16,1-1-12,-2-2-16,0-1 0,0-3-6,-2-1 0,1-1-6,-2-1 0,0-1 6,0 1-5,0 0-6,-2 1-1,-1 2 1,-2 1-6,0 2 1,-2 2-1,0 2 0,-1 2-17,-1 2 18,0 1 4,-2 4 18,0 2 5,-1 4 0,-1 3 12,0 2-1,-2 3 17,1 1 12,-1 3-1,1 1 1,0 2-12,1 1 1,3 0-18,-1 1-5,2 1-12,2-1 7,1 0-7,3 0-5,1-1 0,2-1-33,2-3-18,2 1-56,4-4-94,3-1-169,3-2-296,2-4-432,6-3-807,1-4-2122,6-2-4632,-3-3 8659,-2-1 0,-11 0 0,-5 0 0</inkml:trace>
  <inkml:trace contextRef="#ctx0" brushRef="#br0" timeOffset="3455">3252 416 24340,'-52'1'47,"0"0"1,-34 3-36,71 12-7,2 1-5,1 1-5,2 1 5,2-1 11,4 1-11,2 0 0,3-1 0,3 1 0,3-1 17,5 1 22,2-1-6,2 1 7,1 0-7,0 0 12,0 0 5,-2 0 23,-2 0 11,-2-2 62,-3 0 16,-4-2 6,-2-1 6,-7 0-56,-2 0-34,-7-1-28,-4-2-28,-2 0-39,-1-1-51,0-1-128,0-1-270,3 0-621,1-1-2156,3 1-6594,3 0 9124,3-2 1,3-3 0,4-1-1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16.9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24872,'14'40'23,"-2"-4"-18,-9-17 12,0 2 11,0 0-17,-1 0 0,1 0-5,-1-2-23,0-1 23,1-3-12,-1-1 6,0-3-22,-1-2-1,1-1-16,0-4-50,0 0-74,-1-2-94,1 0-107,0-2-168,0 0-359,1 0-1198,1-2-6190,1-2 8279,-1-1 0,-1 1 0,-2 2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17.1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88 20431,'-15'-4'2985,"2"2"-2621,13 2-2308,0 0 740,8-38-773,2 30-2509,7-27-3624,-1 40 8110,-3 2 0,-5-3 0,-4-2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17.5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204 0 25758,'-64'13'16,"11"1"-10,39 2-6,0 0 6,1 1-29,2-1 6,3-2-5,1-1-6,4-2 17,0 0-23,2-2 6,1 0 0,1 0 0,2-1 17,4 0 17,2 0 22,4-1 5,1 1 6,3-2-5,1 1-23,0-1-5,2 0-12,-2 1-5,0-1 5,-2 1 6,-2 1 6,-1 0 0,-1 1-1,-2-1 18,-1 1 5,-1-1 22,-3 2 45,-2-2 12,-1 1 38,-2-1-5,-4 1-22,-3 1-23,-5 2-39,-3 0 0,-3 2-11,-3-1-6,0 0-28,-2-1-28,1-2-33,-1 0-28,2-1-57,0-1-100,3 0-157,3-1-225,4-1-251,5 0-526,3-1-785,5 1-3887,3-1-2649,1 0 8715,3-2 0,-4-1 0,-2-2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18.2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338 548 24799,'-78'-16'0,"9"7"0,46 26-11,-2 2 0,2 3 5,1 0-5,2 0 0,2 1-51,3-2 46,2 1 4,2-1-16,3-1 40,1-1-40,3-1-6,2 0 6,3-3 17,3-2 5,2-1 6,4-3 11,2-2 23,2-3 0,2-2 16,0-2 12,2-4-51,0-2 28,1-5-5,0-3-1,-1-1 34,-1-4-44,-2 0 10,0-3-10,-2 0 5,0-2 5,-2-2-16,-1 1 17,-2-1-29,-1 2 18,-3 1-1,0 3-11,-1 2 1,-1 5 4,-2 2-10,1 4-12,-1 2 6,0 3-28,0 0 17,0 2 22,0 2 40,0 2 22,0 3 11,0 4 0,0 1-33,-1 4 16,1 0-11,-1 2-23,0 1 1,1 0-23,0 0-5,1 1-6,1 0-28,2 1-79,1-2-117,2 2-213,2-2-381,1 0-593,1 0-1311,2-1-6195,-1-2 8917,-2-4 0,-4-6 0,-3-3 0</inkml:trace>
  <inkml:trace contextRef="#ctx0" brushRef="#br0" timeOffset="321">711 570 23355,'-73'40'386,"10"-4"-263,47-18 0,0-1-5,4-1-17,2 0-28,3-2-6,4 0 0,2-1 17,1 0 28,3-2 6,2 0 22,4-1 5,3-2 6,0 1-5,4-4-17,0 0-33,2-3-35,1-1-27,1 0-29,2-1-27,-1 0-68,2 0-117,-1 0-264,0-1-470,1-1-885,-3 0-4099,1-1-3054,-4 0 8979,-2 0 0,-8 2 0,-3 0 0</inkml:trace>
  <inkml:trace contextRef="#ctx0" brushRef="#br0" timeOffset="645">951 154 24111,'14'49'492,"-4"-2"-296,-10-16-16,0 2-7,0 2-16,0 2-33,0 3-7,0 0-38,0 2-23,0-1-6,0 0-5,2-2 0,-1-3 0,3-4-29,0-1-21,1-5-6,0-1-17,1-4-12,-2-3-38,1-2-68,-1-5-101,0-2-94,0-3-135,-1-3-291,1-2-678,-1-4-2090,1-3-5393,-1-3 8928,0-1 0,-1 4 0,-2 3 0</inkml:trace>
  <inkml:trace contextRef="#ctx0" brushRef="#br0" timeOffset="1227">820 504 24951,'49'-49'89,"-6"9"-66,-23 38-18,-1 0 29,1 2-34,0-1-11,1 1-1,0 1-21,0 0-29,0 1-39,-1 1-55,-2-1-68,0 0-6,-1 0-16,-1-1 22,-1-1 61,-1 0 51,-2 0 84,-1 0 28,-2-1 56,-3 0 11,-1-1 17,-2 1 40,-2 0-7,0 0 12,-1 1-163,0 2 51,0 1 28,0 4 33,0 2 57,-1 4-18,1 2 12,-1 4 0,0 3-6,0 2 0,-1 3 1,0 1-12,0 0-23,0 0-10,1-1-28,0-2-23,1-2 5,0-2-10,0-3-7,2-2-4,2-2 16,1-2 0,1-3 22,0-3 23,-1-3 22,2-1-22,0-2-23,2-4-11,2-3-44,3-5 33,2-2-17,0-1 0,2-2 6,-1 0-6,2 0 0,-3-1 1,2 0 4,-2 0-10,0-2 5,-1 0 6,-2 0 17,-1 0-23,-2 1 6,-2 2-6,-3 1-17,-1 3 34,-2 3-22,0 2 5,-2 4 0,1 1-28,-1 1-5,0 2 39,0 5-12,-1 1 12,0 7-6,-2 0-16,1 4 10,-1 0-10,3 1-6,-2 0-23,1-1-5,1-1-45,0 1-73,1-2-101,1 1-179,2 0-252,2-1-397,-1 0-545,4-1-1252,0-1-5844,1-2 8727,-1-3 0,-5-5 0,0-1 0</inkml:trace>
  <inkml:trace contextRef="#ctx0" brushRef="#br0" timeOffset="1666">1937 482 22699,'-78'22'437,"13"0"-230,47-2 6,0 1 0,2 1-17,1-1-34,1-1-38,4-1-46,2-1-28,4-2-27,2-1-6,1-3 11,4-1 0,0-3 16,5-2 18,2-2-17,1-1 11,1-1 0,2-2-6,-1-2 12,2-1-23,-1-4-5,1-2-12,-1-2 6,0-2-11,-1-3 5,2 0 6,-3-2-11,1 0 22,-3-2 6,0-1-6,0 0-5,-3 1-12,1 2-11,-3 3-5,2 2-6,-1 3-11,0 3 5,0 2-16,-1 2 33,-1 2 0,-1 2 23,-2 4 16,-1 1 1,0 6 11,-3 1-6,1 2-11,-2 3-12,0 0-10,3 1-12,-1-2 0,4-1-22,2-2 0,3-1-45,3 0-73,2-2-101,1-1-174,0-1-284,1-1-376,0-1-651,1-1-1685,-1-2-5270,0 0 8670,-3-3 0,-4 1 0,-4-2 0</inkml:trace>
  <inkml:trace contextRef="#ctx0" brushRef="#br0" timeOffset="1982">2178 88 24659,'-13'49'230,"0"0"0,-7 36-79,20-52-16,0 1-12,0 2-11,2 0-39,0 1 0,2 0-23,1-1-11,2-1-11,0-1-28,0-3 17,1-4-11,-1-2-6,-1-3 0,1-3-34,-2-3-22,0-3-45,-2-4-44,1-3-114,-2-4-222,0-1-342,-1-2-583,0-3-1294,-1-2-6211,0-4 8911,1 1 0,-1 4 0,0 1 0</inkml:trace>
  <inkml:trace contextRef="#ctx0" brushRef="#br0" timeOffset="2566">2068 461 22957,'91'-39'34,"-15"8"-29,-58 31 1,-1 0 5,1 2-28,0-1 23,-2 1-6,2 1-6,-2-1 17,0 0-11,-1-1 6,-2 0 0,-1 0 10,0-1-4,-2 0 4,0 0 7,-1 0 16,1 0 23,-1 0 5,1 0 17,-1 1-23,0 0 18,1 0 5,-1 0-11,2 0-1,-1 0-16,1-1-5,0 1-12,-1-1 45,-1 0-22,-1 0 27,-1 0 34,-1 0 17,-2 0 79,-1 0 16,0 0-11,-1-1-50,1 0-29,-1-1-32,0 0-35,-1-1-5,1-2-34,-1 0-16,1-1-7,-1-1 24,0-2-24,0 0 1,0-1 0,-1-1-28,0 1 28,-1-1-6,-1 1 0,-2-1-5,-1 2-12,0 0 6,-2 0 0,1 2 22,-2 0-27,0 3-6,0 2-6,-2 1 6,0 1 11,-1 3-6,-2 3 12,-1 4-23,-1 3 28,0 3 0,0 1 12,1 2-18,1 1 29,0 0-1,1 0-5,1 2 56,2-1-44,1 2 4,3-1 18,2 1-12,1 1 12,2-1 0,2 1-6,2-2 5,4-1 1,4-2 5,0-2-22,4-2-12,0-2 18,4-1-18,0-3 7,2-2 16,2-3-45,2-2 0,0-1-11,2-4-22,0-1-23,1-3-67,-1-2-163,0 1-352,0-2-661,-1-1-2672,-1 0-5501,-3 0 9461,-5 1 0,-8 4 0,-4 3 0</inkml:trace>
  <inkml:trace contextRef="#ctx0" brushRef="#br0" timeOffset="3094">3141 1 25236,'12'84'684,"-2"-8"-555,-12-36-17,2 0-17,0 1-22,1-3-12,1-1-10,2-4-18,2-1 1,-1-3-6,1-3-11,-1-3 0,1-4-6,-3-4 6,2-3 33,-3-3 40,1-4 22,-1-2-17,-2-2-17,1-2-33,-1-3-17,0-3-17,0-5 0,0-1-11,0-3-11,-2 0 0,0-2-17,-3 2-22,-1-2-1,-1 1-16,-2 2 5,-1 0 1,-1 3-1,-2 1 12,0 1 5,-2 3 17,0 1 6,0 3 10,0 1-10,-1 1 11,0 2 0,1 3-1,1 2 12,0 4 6,2 2 0,0 2 10,1 2 18,1 2 5,0 2 0,0 1 17,1 2 0,1 1 6,2 0 11,1 0-6,3-1-17,2-2 12,1-2-12,2-3 1,5-4 33,2-2-17,4-4 0,1-2-11,3-3-33,2-3 5,3-2-34,0-4-33,2-1-84,-1-2-152,2 1-274,-1-1-548,1 0-1351,0 0-7164,-2 1 9612,-4 1 0,-9 5 0,-5 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21.5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0 12421,'16'38'0,"-3"-8"0</inkml:trace>
  <inkml:trace contextRef="#ctx0" brushRef="#br0" timeOffset="1416">69 44 25158,'-13'-9'78,"1"2"-72,9 9-6,-1 0 5,-2 4-5,0 1-11,-1 1 0,1 0-23,2 0-16,0 0 16,2 0-5,0-1 0,2-1 17,0 0-29,2-1-10,1-1-51,3-1-135,2-1-330,1-2-800,3-1-3239,2-2-4430,0-3 9046,-1 0 0,-7 2 0,-1 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15.6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24 569 23730,'-4'-37'1019,"2"8"-857,2 29-33,0 0-101,0 1 23,0 2 16,0 3 0,0 4 0,2 2-28,-1 2 7,1 2-1,1 0-23,-2 1 0,1-1-16,0-1-17,-1 0 11,0-3 0,1 0-11,-1-1 5,0 0-11,0-2 6,0 0 0,0-1 0,-1-1-17,1-1-46,0 0-27,0-1-100,1 1-130,-1-1-195,1 2-353,1 0-438,-1 1-1197,2 1-5754,-1-1 8268,0 0 0,-2-4 0,0-2 0</inkml:trace>
  <inkml:trace contextRef="#ctx0" brushRef="#br0" timeOffset="231">111 22 16336,'0'0'0</inkml:trace>
  <inkml:trace contextRef="#ctx0" brushRef="#br0" timeOffset="565">265 0 16460,'6'9'4794,"-1"-2"-4380,-5-7-95,0 0-274,-3 1-11,5 7-1,-1 4 24,6 8 27,1 3 11,-1 3-11,-1 3-16,1 2-18,-2 2-5,0 1 11,0-1-11,-1 1 5,-1-2 6,0 0 11,0-1 6,-1 0-11,-1-1-23,0-1-17,1-3-22,-1-1-5,1-4-1,-2-2 0,2-4-10,-1-1-12,0-4-40,1-2-83,0-2-168,0-2-264,-2-1-347,2-1-397,-1-2-1810,1 0-5035,1-1 8172,0-2 0,-2 1 0,0 0 0</inkml:trace>
  <inkml:trace contextRef="#ctx0" brushRef="#br0" timeOffset="828">133 416 23976,'42'-48'403,"-3"8"-285,-12 33-17,0-1-34,1 1-17,-1 1-5,1 1-17,-1 0 0,1 0-22,0 1 5,-1-1-45,2 1-38,-3 0-68,1 2-118,-4 0-162,-1 1-381,-2 1-549,0 0-940,-2 0-3653,-1 0-1843,-2 0 6938,-3 0 0,-9 0 0,-4 0 0</inkml:trace>
  <inkml:trace contextRef="#ctx0" brushRef="#br0" timeOffset="8699">24 66 19848,'-13'15'23,"3"-2"-6,11-9-6,0-1 34,0 0-40,-1-1 1,2 0 22,-2-1-6,1-1 34,0 1 6,0-1 5,0 0 28,-1 1-117,1-1-68,0 2-184,0 0-622,2 1-4246,0 0-2868,2 1 8010,-2 0 0,-1-3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06.2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439 745 19641,'5'32'918,"0"-3"-722,-5-17-44,0 2-24,0 1-32,0 0-12,0 1-28,0 0-40,-1 1-4,0 0-12,0 0 16,-1 0-4,0 0-1,-1 0 11,1 0-16,-1 1 16,1-2 1,-1 0-18,0-2-5,1-1 6,1-1-1,0-2 12,-1 0 0,1-3-6,0 0-5,1-2-12,-1-1 17,1-1-11,0-1 17,0-1 0,0 1 448,0-2-319,1 0 0,0 0-23,1-3-50,0-2-23,1-3-22,0-2-11,0-1 11,1-2-11,-1 1 11,-1-1-6,0 0-5,-1 0-6,1 0 17,-1 0-5,-1 1 10,1 0-5,-1 1-11,1 1-6,-1-1 0,0 1 6,0-1 11,0 1-5,0-1-12,1 0 11,1 0-5,0 0 5,1-1 12,1 1 0,0-1-1,1 0 6,1-2 1,1 1 4,0-1-10,2 0 11,1 0 0,0 0-1,1 0 7,1 0-1,-1 1-11,1 1 1,-1 1 10,0-1-16,0 1-1,-1 0-22,0 1-11,-1 1-5,0 2-6,-2 2 11,1 1-17,-2 2 0,0 0 0,0 2 6,-1 0 5,1 0 6,0 0 6,1 2-6,0 2 11,0 3 0,0 1 1,1 2-7,-1 0 1,0 2-1,1 0 1,1-1 22,-1 2-6,0-1 18,0 2 4,-1 1 18,-1 2 16,0 1-5,-3 2 0,0 1-17,-2 1-11,-1 1 5,0 0-5,-1-1-11,-1 0-29,-1-4 6,0-1-11,1-4 0,-1-3 12,0-1-7,1-3 1,0-1-1,1-3 23,1 0 12,0-1 301,0-1-290,0-4-29,0 0-39,1-7 0,0 0 17,1-4-5,1-3 5,0 0 0,2-3 0,0 0-6,1 1 12,1-2 5,-1 1 0,2-1-16,0-1-7,2 1 1,0-1 0,1 2 11,1 0 0,0 2-11,0 1 5,-1 1 12,1 1-6,-1 3 0,-1 0 11,0 3-28,-1 1 28,0 3 6,0 0-17,0 0 11,-1 2-33,1-1 22,0 2-11,-1 0 16,1 1-16,0 1 0,0 0 17,-1 3 5,1 1 17,-1 3 5,0 5-16,-1 1-22,0 4 38,0 3 6,-2 2-5,1 2 5,-2 1-28,0 1-11,-1-1 12,-1 0 16,-1 0-12,-1-1 1,0 1 11,0-1 0,0 0 0,-1-2-5,-1-1 5,-1-2-28,0-2 16,0-2-4,1-2-7,0-2-22,1-3-5,0-2-23,0-3-33,1 0-6,0-1-331,0 0 12,2 0-291,0-1-493,4 2-1412,1-1-5568,0 1 8167,0-2 0,-3 1 0,-2-1 0</inkml:trace>
  <inkml:trace contextRef="#ctx0" brushRef="#br0" timeOffset="459">1512 723 25236,'31'3'359,"-3"-1"-286,-16-3 17,1 1 5,1-1-28,0 0-22,2-1 5,-1 0 1,3-2-7,-1 0 18,1 0-28,2-2-12,0-1-5,0 0 5,1 0-22,1-1-5,-2 1 5,1-1-34,-1 0 23,0 1-28,-1 1-51,-2 0-84,-2 2-106,-2 0-202,-1 2-279,-3 1-421,-1 1-1316,-2 0-5780,-2 2 8278,-2 1 0,-1-1 0,-1-1 0</inkml:trace>
  <inkml:trace contextRef="#ctx0" brushRef="#br0" timeOffset="843">1533 1117 24833,'63'-51'734,"-9"8"-566,-32 31-5,1 0-46,1 1-33,1 1-11,0 0-23,0 1-5,-1 1-22,1 1-12,-2 1-22,-1 1-12,-2 0 6,-2 2 12,-1 0-6,-2 1-1,-2 0-10,0 0-17,-3 1 0,0-1-51,-3 1-39,-1 0-95,0 1-168,-2 0-241,0 0-392,1 0-891,-1 0-3528,0 2-3456,0-1 8900,-1 1 0,-1-1 0,-1 0 0</inkml:trace>
  <inkml:trace contextRef="#ctx0" brushRef="#br0" timeOffset="1686">2344 241 23450,'-8'-39'661,"2"6"-488,9 27-10,0-1-7,1 0-4,0 1-18,2-1-5,-1 1-23,3-1-5,1 1-6,1-1-10,1 0-12,2-2-6,1 0-11,2 0-6,0-1 1,0 1-18,1 0 12,1 0-17,1 1 6,0 0-6,1 0 0,0 2 5,0 2-22,0 1 1,0 2-1,-2 1-11,0 1 5,-2 2-5,0 3-5,-2 1-12,-1 4 11,-1 1 12,-4 1 5,-1 4 6,-3 0 5,-2 3-5,-1 0-17,-4 3 11,-1 2-27,-4 1 4,-3 2 12,0 0-5,-4 1 10,1 0-10,-1-1-1,0-3-27,1-1 27,2-3 17,0-3-5,3-3 27,1-4-27,2-2-6,3-4-6,1-1-10,1-3-12,1 0 22,2-2 12,1-1-12,3-2 6,2-1-6,2-2 23,2-1 0,1-1 5,2 1 6,1-1-28,2 1 12,1 2-1,0 0-6,2 4-10,-1 0 5,1 2 0,-2 3-28,0 2 28,-1 4-6,0 4-5,-2 0 17,0 2-6,-2 2 0,-2 2 16,-3 1 7,-2 3-6,-4 1 11,-1 4-6,-3 0 12,-3 2-12,-5 1 0,-2-1 1,-4 0-18,-2-2 40,-2-1-11,-2-2 5,0-1 0,-1-2-22,-1-3 22,0-4 0,1-2-5,0-3-6,1-3-17,1-2-5,1-2-12,-1-2-16,2-1-29,-2 0-72,1 0-84,1-1-157,1 0-303,3-2-571,3 0-1994,3-1-6060,3 2 9292,2 0 0,2 1 0,0 1 0</inkml:trace>
  <inkml:trace contextRef="#ctx0" brushRef="#br0" timeOffset="2647">1 2168 21702,'46'-26'476,"-1"-1"1,37-18-214,-42 37-675,3-2 731,6 0 56,5-2-27,6-3-1045,8-1 1078,6-4-938,10-2 854,9-3-945,-41 11 0,1-1 718,5-1 0,0 0-28,5-2 0,1 0 0,4-1 0,0 0-666,4-2 0,0 0 652,2-1 0,1 0 0,1-1 0,1-1-9,0-1 1,1 0-427,0 0 1,1 1 417,-2-1 1,0 1 2,-1 1 0,-1 0-14,-3 1 0,0 1-147,-2 0 0,-1 0 158,-4 1 1,0 0-4,-2 1 1,-1 0 50,-4 0 0,0 0-45,-2 1 0,-1 0 316,-3 1 0,-2-1-308,42-14 12,-12 2-28,-12 4-12,-11 3 1350,-10 5-1350,-10 4 1508,-9 5-1637,-7 3 1488,-8 4-1835,-6 2 791,-4 3-2073,-6 3-6408,-2 3 8172,-3 0 0,4-4 0,0-2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39.7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0 22767,'-12'72'302,"2"-7"-196,9-33 12,-1 5 5,2-1 0,0 3-27,0 1-29,0-1 0,0-1-28,0-2 12,0-1-1,0-3-5,0-2 22,0-5 0,0-4 23,0-3 33,0-5 51,0-4 83,0-2 62,0-4 52,0-1 1090,0-2-1315,0-5-107,0 0-73,-2-8 6,-1-1 17,-2-2-6,-1-1-11,-2 0-22,0 1-51,-2 0-56,0 1-39,-3 3-16,-2 0 4,-2 4 35,-3 2 33,-2 2 50,-3 2 34,-1 2 28,-1 4 17,1 0-6,1 3 0,3 1-33,3 0-23,4 1-17,3-1-5,3 1 16,4 0 12,1 1 34,3 1 27,0 0 45,4 1 40,2-1 27,4 0 12,2-2-11,2 1-12,2-1-17,2-1-16,1-1-23,2-1-11,-1 0-17,1-1-22,0 0-17,1-1-39,-1 0-79,1 0-196,0-1-392,0 0-604,1-1-1530,0 0-6195,-3 0 9063,-1-1 0,-10 0 0,-2-1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37.7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29 245 15356,'-14'61'997,"2"-8"-588,10-35-23,2 1-117,-1-1-106,1-1-74,0-2-22,0-1-16,0-2 10,1-2 35,-1-1 27,2-2 90,-1-2 156,0-1 203,-1-2 201,1-2 1949,-1 1-2067,0-1-268,1-2-253,-1-2-151,0-5-33,0-2 11,0-5 33,0 0 1,0-4-12,0-2-28,0-1-17,0-3 6,0-2-11,0 0 50,1-1 17,0 2 0,0 1 17,0 3 0,1 3-11,-1 2-1,0 4 6,0 0-11,0 5 23,0 1-12,0 2 6,-1 2-17,2 1-6,-2 3-22,0-1-190,1 1 11,0 0 33,0 0 51,2 0 61,1 0 62,1 1-5,3 2-18,2 1 12,0 2 5,3 1 1,0 1 5,1 2 11,0 0 0,-1 2-5,0-2 5,-1 2 6,-1-1-12,-1 1-5,-2-2 17,-1 0-11,-1-3 16,-2-1 6,0-1 23,-2-2 5,-1-1 84,1-1 364,-2-1 274,1 0-459,-1-1-123,1-2-117,-1-3-102,0-3 1,0-3 11,1-3 5,1 0-5,1-3 0,1 0-6,2-1-17,-1 1 17,1 1 12,-1 1-6,1 1 33,-2 5-22,0 1-6,0 4 12,-3 1-23,1 2-11,-1 1-414,-1 1 263,0 2 61,0 1 90,2 3 22,0 2 12,3 2 5,1 4-5,0 0 22,1 3-28,-1 0-11,2 1-12,-1-1-27,-1 0-62,1 0-90,-1 0-128,0-2-202,1 2-242,-2-2-256,1 1-398,-2-1-723,0 0-1557,-1-1-4016,-1-2 7724,0-2 0,-2-5 0,0-2 0</inkml:trace>
  <inkml:trace contextRef="#ctx0" brushRef="#br0" timeOffset="504">577 69 23052,'-17'-26'-280,"1"8"247,2 27 21,0 4 7,-2 1-1,1 2 1,-1 2-1,2 1 0,0 1-5,3 0 0,0 0-6,3 0 0,1-2-5,3 0 16,1-1 6,2-1 12,1 0-7,0-3 1,3 0 5,1-2 17,2-1 28,-1-3 22,1 0 51,0-2 56,-1-2 73,1-2 61,0 0-22,2-3-57,2-3-88,1-4-68,2-3-28,1-2-17,0-2 11,-1 0-16,1-1-6,-2-1-17,0-1 0,0 1-22,-2 0 11,0 1 0,-3 2-6,-1 2 18,-1 2-12,-2 2 0,0 3-6,-2 2-16,0 2-46,0 1-492,-1 0 303,0 3 55,0 1 90,0 4 107,0 2 27,0 2-11,0 4-16,1 0 5,1 0-6,2 1-5,1-2 16,1 1 1,2-2 0,0 1-6,0-2 5,0 0-27,0-2-17,0 0-34,-2-2-95,0 0-185,0-2-269,-1 1-370,0-2-508,-1 1-1043,0 0-3495,-2-1 627,1 0 5411,-2-2 0,0 0 0,0-2 0</inkml:trace>
  <inkml:trace contextRef="#ctx0" brushRef="#br0" timeOffset="920">840 201 18397,'4'11'-369,"-1"-1"273,-3-10 2561,0 0-2247,1 28 107,0-21 140,0 22 112,0-29 762,-1 0-695,1 0-101,-1-1-173,1-1-185,-1-2-135,1-3-67,-1-2 17,0-4 11,0-2 12,0-1-6,0-3-12,0 1-5,0-2-11,0-1-6,1 0 0,0 0 12,1 1-6,1 2-1,0 3 12,1 1 0,-1 4 17,0 1 0,-1 4 0,0 0-34,0 3-22,-1 1-23,0 1-16,0 0 44,1 1-5,1 1 33,1 2 1,2 1-6,2 3 11,2 1-6,0 3 12,0 1-6,1 1 11,0 1 0,-1 0 0,0 0-11,0-1 0,-1-1 0,0-1-17,-1-1 6,-1-2-45,0 1-39,0-2-73,-2-1-134,1 0-264,-1 1-352,-1-2-382,0 1-615,-1 0-1317,1-1-4918,-1 0 8150,-1-2 0,-1-2 0,0 0 0</inkml:trace>
  <inkml:trace contextRef="#ctx0" brushRef="#br0" timeOffset="1345">1168 48 19524,'39'79'1024,"-7"-15"-665,-26-61 61,-2 0 78,0-2 40,-1 0 45,0-1 22,-1 0-34,1 0-112,1-2-129,1-2-145,2-4-140,2-3 11,0-1-6,1-2-5,-1 0 6,0 1-23,-2-1-12,1 1-9,-1 0 4,0 2-17,-1 2 6,-2 3-5,-1 1 5,-2 4-12,0-1-531,-1 2 369,0 3 90,0 1 90,0 4 83,0 4-5,0 3-5,0 5-35,0 3-16,0 1-22,0 1-28,0 0 33,0 1-11,0 0 5,0 1 7,0 0-12,0 0 16,0-1-10,0-1-45,0-3-62,0-1-129,0-3-145,1-2-179,1-3-297,0-3-438,1-2-906,2-2-5591,-2-3 7786,1 0 0,-3-2 0,1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35.2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66 263 20823,'-1'19'274,"0"-1"-179,1-3-5,0 2-1,1 2-27,-1 2-17,1 1-17,-1 3-11,0 2 33,0 1 12,0 2-6,0 2 5,0 0-50,0 1 6,0 0-6,0 1 12,0-2-1,0-1-11,0-1 12,0-3-6,0-2-17,0-3 22,1-2 0,1-2 6,0-1 23,-1-1-6,1-2-6,0-1 1,-1-2-12,1-2-11,-1-2-17,0-1-12,0-1-4,-1-2-58,1 1-77,0-2-112,-1-1-169,1 1-172,0-2-208,2 0-343,-1 0-1040,1-1-4722,0 0 6917,-1-3 0,0 2 0,-2 0 0</inkml:trace>
  <inkml:trace contextRef="#ctx0" brushRef="#br0" timeOffset="384">329 0 20179,'0'59'182,"0"0"1,0-4 0,2-9-15,-1-17 0,3 3-22,-1 1 22,2 2-22,-2 3-34,1 0-6,0 1-50,-1 1-11,0 0-6,1-1 0,-1-2 0,0-1-11,0-2 0,0-3 0,0-2 0,0-4 6,-1-3-5,0-2-7,0-4-11,-2-2 1,1-4-18,0 0 0,-1-4-16,1 0 0,-1-3-18,2 0-11,-2-1-44,1 0-28,0-1-56,-1 0-73,0 0-112,1-1-1075,0 1 32,-1 0-1090,1-1-4858,-1 0 7355,1 1 0,-1 0 0</inkml:trace>
  <inkml:trace contextRef="#ctx0" brushRef="#br0" timeOffset="624">0 723 22015,'32'-44'70,"0"0"1,24-28-88,-34 63-17,-1 2-5,1 3-6,0 1 0,1 2-22,0 1-28,0 1 0,1 1-163,0 3-151,1 2-212,-1 1-348,-1 1-449,1 0-1119,-1 0-4492,-2 0 7029,-3-2 0,-9-3 0,-4-2 0</inkml:trace>
  <inkml:trace contextRef="#ctx0" brushRef="#br0" timeOffset="1066">723 592 22263,'-38'12'-40,"6"2"29,24-4 11,0 3 0,0 1 0,1 1 0,1 0-5,0 1 10,1 1-22,0-1 1,1 0-7,1-1 1,2-1-1,0 0-5,1 0 11,0-1-17,2 0 17,0-1-5,2-1 0,1-1 38,2-2 18,-1-1 50,2-3 74,-1-1 66,2 0 67,0-3 0,2 1-39,1-4-73,2-1-78,2-4-28,-1-3 0,1 0 11,0-3 39,-1 1 28,-1-2 6,-1 1-6,-2-1-17,-2 0-5,-2-1-17,-2-1 23,-3-1-40,-1 1-22,-1-1-17,-2 3-28,-1-1 11,-4 2-17,-2 1 1,-1 2-29,0 1 0,-2 2-5,-1 0-11,0 1 22,0 1-23,-1 1-5,2 0-22,-1 1 0,1 1-18,1 0-21,2 1-79,2 0-146,1 1-291,3 0-218,1 1-68,2 0-139,0 1-146,0 3-443,2 2-1384,0 6-4771,2 0 7774,1 0 0,-3-5 0,0-4 0</inkml:trace>
  <inkml:trace contextRef="#ctx0" brushRef="#br0" timeOffset="1656">920 614 15199,'5'3'2633,"0"-1"-2118,-5-2 1434,0 0-1803,-2 1 22,2 5-45,-3 4-39,2 5-45,0 3-5,-1 1 11,0 1-17,-1 1-6,2 0-22,-1-1-6,2-2-16,0 0 5,0-3 0,0 0-11,0-3 17,1-1-22,1-3-1,0-1 23,2-3 84,-1-1 151,1-2 162,0-1 101,2 0-27,2-3-113,1-2-139,1-6-96,2-2-45,-1-3-17,2-2 1,-2 0-29,0-1 0,-1 1-27,0 0-6,-1 2-17,-2 1-23,-1 3-10,-1 4-51,-2 3-34,-2 3-67,0 0-488,-1 2 601,0 4 88,1 0 18,1 3-6,2 3 0,1 0 6,0 1-6,1 1-6,1-1 12,1 0 5,1-1 0,-1-2 17,2-1 6,-2-1-1,1-1 34,-1-2 29,-1-1 56,-2-1 49,-1 0 74,0-1 66,-2 0 40,1 0 17,0 0-29,0-2-66,-1 0-57,2-3-50,-1-1-28,2-1-28,-2-1-22,0-2-28,-1-2-23,0-3-17,0-1-10,-1-3-12,0-1 0,0-1-6,-1 1 6,0-1-6,0 2-5,0 0-6,0 3-16,-2-1 5,1 1-11,-1 1-6,-1 1-22,1 0-51,-1 2-67,-1 2-123,1 1-196,0 3-308,0 1-420,0 2-348,0 2-509,0 0-997,1 4-4829,-1 1 7887,2 3 0,-1-4 0,2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40.1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1 870 21439,'4'50'-28,"-1"-7"22,-3-34-5,0 1 16,0-2 12,0 1 17,0-2 27,2 1 57,2-2 67,1 0 140,2-1 112,0 0 34,1-2 16,2 0-45,2-1-44,1-2-68,2 0-55,1-3-63,1-2-60,0-3 22,0-1 11,-2-1 16,-1 0-5,-2-1-17,-2-1-39,-3 1-33,-2-2-6,-3 1-45,-2 0-6,0-1-22,-2 1-11,-3 0-34,-2 1-11,-4 1-22,-1 0-40,-3 2 28,0 1-5,-2 3-34,1 1 12,-1 1-62,2 2-73,1 0-101,1 2-129,2 1-140,0 2-212,2 3-337,0 1-560,1 1-1193,2 0-4962,2-1 7858,1 0 0,1-6 0,2 0 0</inkml:trace>
  <inkml:trace contextRef="#ctx0" brushRef="#br0" timeOffset="420">789 322 20940,'-49'-40'26,"0"0"0,5 1 1,8 14 1,23 30 5,0 2 6,1 4 1,1 4 21,0 2 34,0 3 45,1 2 56,1 0 51,2 2 22,1-1 6,2 2 10,1-1-44,2 2-6,0 1-16,1 0-46,0 1 35,0 2-24,0-1-44,1 1-39,0 0-62,1-1-16,1-1 5,1-1 0,-1-3 0,2-2 0,-1-2-17,0-2 17,0-2-17,-1-2 0,0-1 6,-1-4-11,-1-1-6,0-2-11,0-1-51,-1-2-72,0 0-118,0-2-202,0 2-252,-2 0-347,-1 1-817,-2 1-3329,-1 1-3157,-1-1 8356,1-1 0,2-1 0,2-2 0</inkml:trace>
  <inkml:trace contextRef="#ctx0" brushRef="#br0" timeOffset="620">373 760 24049,'42'-41'-275,"0"-1"1,32-24-280,-47 61-405,1 2-709,0 2-2119,1 0-4671,-5 1 8458,-3 0 0,-11 0 0,-3 0 0</inkml:trace>
  <inkml:trace contextRef="#ctx0" brushRef="#br0" timeOffset="1078">877 191 23959,'53'-40'149,"0"0"1,-4 3-1,-6 9-70,-10 17-18,0 1-21,0 1-18,-1 3-11,-4 1 0,-1 2-16,-5 2-1,-1 0 1,-2 2-7,-2 2 1,-2 2 0,-2 2 11,-1 2 17,-3 2 33,-2 0 29,-2 3 33,-3 1 22,0 0-16,-3 2-1,-2 0-27,-2 1-1,-3 0-10,-2 1 11,-1 0-12,-1 0-22,-1 0-11,-1 1-11,2-2-23,-1-1-5,3-1 5,1-2-17,1-2-5,2-2 5,1 0-10,2-2-7,1-1-16,0 0-6,2-2-28,0 1-50,0 0-118,0 1-235,0 1-370,0 0-593,1 0-1300,1 1-6156,1 0 8895,0-2 0,-2-3 0,0-1 0</inkml:trace>
  <inkml:trace contextRef="#ctx0" brushRef="#br0" timeOffset="1432">1336 935 17372,'0'0'0</inkml:trace>
  <inkml:trace contextRef="#ctx0" brushRef="#br0" timeOffset="2882">1271 1045 20224,'18'-35'621,"-4"7"-464,-14 25-23,0 2-22,0-1-17,0 1 34,0 1-95,0-1-12,-1 0-16,0 0-12,1 1-95,-1-1 124,1 4 27,0 0-5,0 3-6,0-1 6,-1 0-23,0 0-5,0 0 11,0 0-17,1 0 6,0-2 22,0 1 6,0-3 56,0 1 73,0-1 56,0-1 22,1 0-22,2 0-68,0-2-56,2-1-38,1-2-12,1-3 5,0 0 6,0 1 12,0-2 16,-2 1-5,-1 0 5,-1 1 0,-2 1-28,0 1-22,-1 2-62,0-1-56,-1 2-61,-1 1-90,-2 0-134,0 1-320,0 3-992,1 2-6300,0 3 7970,2 1 0,0-4 0,1-2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45.5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124 1 25422,'-57'15'-975,"39"-19"745,-31 32-22,49-28 56,0 0 90,2 0 72,0 1 90,4 1 17,0 1 16,3 1-21,2 0-24,0 1-27,3 0-17,-1 2 17,2-1-11,-1 1 5,-1-1-22,2 2 11,-3 0-6,1 0 0,-3 0 29,1 0-23,-2-1 11,-2 0-11,-1-1 28,-3-1 28,-1 0 34,0-1 78,-2 0 44,0 0 63,-1 1-12,-1 0-56,-2 1-66,-3 1-63,0 0-39,-2 1-5,1-1-17,-2 0-12,1-1-16,-1 0-34,2-1-22,0 0-113,2-1-172,1-1-236,2-1-325,2 0-269,0-2-342,1 1-616,0 0-5012,1 1 7152,0-1 0,-1 0 0,1-1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46.3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78 25982,'6'-42'308,"-2"8"-230,-5 33-5,-1 1-12,1 0 7,-1 0-40,0 0-23,1 0-27,-3 0-45,1 0-17,-1 0 16,-2 2 12,-2 3 28,-1 2 0,-3 2 17,-1 2 6,-1 2-12,1-1 17,0 2 0,0 0-6,1 1 6,0 0-5,1 0-23,3 0 0,1-2 5,2 1-5,2-1 11,1 0 6,2-1-11,0 1-6,0 0 11,3-1 0,2-1 34,1 0 11,2-1 0,0-2 0,0 0 17,2-1 11,0-1 11,0-2 17,2 1-11,1-4-23,1 1-16,1-2-23,1-2-45,3-1-27,-1-1-79,2-2-95,-2 1-118,0-1-202,-1 1-296,-2 2-398,0 1-622,-3 1-1591,-2 0-5101,-3 3 8563,-2-1 0,-3 1 0,-1-1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48.3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 1 20156,'-22'0'0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48.7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81 164 23013,'-32'47'39,"9"-13"-33,10-2-12,9-14 12,-1-1-1,3 0 12,1 0-11,0-1-6,1-1-6,1-1 17,1-1 51,2-3 44,1-1 62,1-2 28,0-1 73,2-1 56,-1-3 56,1-1 11,2 0-79,0-2-66,2-2-84,2-3-29,2-3 12,-1-3-6,0-1-17,0-2 6,-1-2-6,-1-1-22,-2 1-6,-2-2-28,-3 2 6,-3-3-23,-1 3-22,-3 0 0,-3 1-78,-2 1 0,-5 2-34,-1 1-23,-2 2-27,-1 0-34,-2 2-62,1 2-134,0 2-124,1 2-195,1 2-213,2 0-145,1 2-114,1 1-194,3 3-634,-1 2-1820,2 0-4078,2 1 7881,0-2 0,3-4 0,0-1 0</inkml:trace>
  <inkml:trace contextRef="#ctx0" brushRef="#br0" timeOffset="427">278 208 9447,'10'2'2050,"-2"0"-756,-8-2 5887,0 0-6918,21 56 28,-15-39 62,16 42 145,-19-56 146,-2-1 135,1-1 78,-1 0-28,-1-1 543,2 0-952,-2-2-184,2-1-130,0-4-106,0-3 11,2-3 12,-1-2-12,2-3 0,-2 0 6,1 0-12,1-3-21,0 1-12,0-3-17,2 1 11,1-2 1,1 2-1,1 0-11,0 2-5,1 3-1,-1 3 7,1 2 4,-2 3 12,0 2-5,-1 1-1,-1 2 6,1 2 17,0 1-6,1 1 12,1 1 5,1 4 11,2 3 6,1 3-1,1 3 1,-1 1-17,1 3 11,-1 0 12,1-1 5,-2 1 0,1-1 0,-2 0-11,0-1 5,-1-2-16,-1-1-18,-2-2-27,0-1-118,-2-3-218,-2 0-432,1-2-929,-3-1-6772,1-1 8508,-1-2 0,-2 0 0,1-1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46.8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12 219 18442,'10'8'2364,"-2"-2"-1720,-8-6 1725,0 0-2481,-2-20 56,0 18 73,-2-12 34,1 24-12,1 3 11,-2 3 1,1 1-23,-1 1-23,2 1 6,0-1-11,1 0 6,0-1 0,1 0 10,0-2-32,1-1 32,0-1 12,2-3 17,1-1 45,0-3 55,1-1 68,-1-3 90,0 0 77,0-2-4,2 0-57,0-4-100,4-1-74,0-5-72,2-3-22,-1-2-12,2-1-45,-1-2 23,-1-1 0,0 1 0,0-1 22,-1 3-17,-1-1-11,-2 2 1,0 2 10,-2 2-16,-1 2 16,-1 2-11,-1 2-11,-1 2-5,0 1-12,-1 1-661,0 1 482,0 2 62,0 0 72,0 4 79,2 0 33,0 3-38,2 0-7,-1 2 6,2 0-39,0 2 23,0-1 5,0 0-11,2 1 16,-1 0 1,1 1-29,0 0 18,1 0-62,-1-1-29,-1-1-83,0 0-169,0-1-184,-2-1-324,0-1-326,0-1-465,-2 0-1187,1-2-5500,-1-1 8334,-1-1 0,-1-1 0,0-2 0</inkml:trace>
  <inkml:trace contextRef="#ctx0" brushRef="#br0" timeOffset="480">604 88 22974,'-39'9'-45,"4"2"51,21-1-12,0 0-11,2-1 6,0 0-39,3-2-34,1 1-56,2-3-56,3 1 11,0-1 38,2-1 52,0 1 56,1 0 28,2 0 28,1 0 44,3 1 18,3 0 22,2 0-22,2 1-35,1-1-4,1 1-24,0-2-10,0 0-6,-2 1 0,0-1-11,-3 1 0,0 0-6,-3 0 0,0 0 23,-2 1 61,-2-2 73,-1 2 84,-1-1 28,-1 1-23,-3 2-72,-2 2-67,-4 2-45,-2 0-34,-1 1-11,0-1-39,0-1-51,2-1-72,0-2-107,0 0-213,3-1-308,-1-1-560,3 0-879,0-2-1149,2 1-4564,0-3 7942,2 0 0,1-2 0,0-1 0</inkml:trace>
  <inkml:trace contextRef="#ctx0" brushRef="#br0" timeOffset="978">976 0 23052,'-44'15'56,"5"-1"-39,23-4-6,1 0 6,-1 2-6,1-2 12,1 1-18,0-1 1,3 1-23,0-2-22,3-1-34,2-2-28,2-1-11,2-1 39,1 0 40,1-2 61,1 1 45,1 1 16,2-1-5,2 0-5,3 0 16,0-1 6,2 2-12,1-2-5,1 1-28,2 0-11,-1-1-11,0 1-18,1 0-16,-2 0-22,0 1 33,0 0 6,-2 1-6,1 0 6,0 1-39,-1 1 16,1 0-11,-3 0 17,0 0 0,-2 1 11,0-1-5,-1 1 5,0-1 6,-2 0 22,-2 0 62,0 0 67,-1-1 50,-3 3-10,-3 0-46,-4 3-67,-4 0-61,-3 3-23,-3 0-28,-2 0-28,-1-1-55,1-1-108,0-2-184,2-1-324,2-1-444,2-2-979,3-1-1995,1-1-4240,4-2 8374,1 0 0,4-1 0,1-2 0</inkml:trace>
  <inkml:trace contextRef="#ctx0" brushRef="#br0" timeOffset="1276">1173 66 19171,'6'4'3758,"-2"-1"-2907,-4-3 1591,0 0-2520,19-26 33,-14 23 56,14-17 17,-19 32 6,0 2-17,1 2 0,-1 2-6,0 0-11,0 1 33,0-2-16,0 1-11,0-1-1,0 0-21,0-2-12,0-1-12,0-3-49,0-1-79,-2-3-112,2 0-219,0-2-291,0 0-369,0-2-488,0-1-1546,0-1-5460,0-1 8653,1 0 0,0 0 0,-1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6:44.2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169 1 17720,'21'50'828,"-2"-5"-716,-11-24 17,-1 3 18,1 1 43,-1 0 90,1 2 22,-1-1 29,1 3-12,-1-1-39,0 2-11,0 1-34,0 0-28,0 0-22,-1 1 22,0-2 23,0 0-34,0-1-28,-1-2-61,1-1-29,-2-1-33,0-1 11,0-2-22,0-2-12,-1-4-11,0-2 23,-1-4 5,0-3-5,-1-2 33,1 0-45,-1-3 1,-1 0-12,2-1-28,-2 1-17,1-1-27,0 0-79,0 0-140,0 0-180,0 0-375,2 2-570,0-2-1586,1 2-5137,1-2 8128,-1 1 0,-2-1 0,0 0 0</inkml:trace>
  <inkml:trace contextRef="#ctx0" brushRef="#br0" timeOffset="440">38 285 15143,'-4'-8'3517,"0"1"-2732,4 7 2783,0 0-3613,-17-31 17,16 22 34,-11-23 16,23 28-11,3 2-11,4-1 17,4 0 0,4 1-6,1 1 6,4 1 5,1 0 1,1 2 16,2 1 11,0 5-16,0 2-17,-1 2-12,0 2 12,-2 2-6,-2 2 12,-2 0-12,-2 3 6,-1 0 33,-3 2 45,-2 0 73,-3 1 28,-4 1 23,-5 1-12,-3 0-33,-3 1-1,-3 0-33,-3 0-11,-4 0-23,-4 0-33,-1-2-6,-1 0-11,0-3-16,1-3 4,2-2-4,1-4-1,1-1-6,2-4 13,1-2-1,0-1-6,1-1 0,0 0-5,2-1-29,-1 0-22,2-2-39,0 0-1087,2-1 147,-1 0-316,1 2-664,-1 1-1861,0 2-4414,0 1 8251,0 0 0,1-2 0,-1-2 0</inkml:trace>
  <inkml:trace contextRef="#ctx0" brushRef="#br0" timeOffset="714">761 504 19490,'0'52'89,"1"0"1,0 34-79,-1-69-33,0 0-124,0-1-206,1-2-299,1-2-390,2-1-909,0-4-4065,1-1 6015,-2-4 0,-1 0 0,0-2 0</inkml:trace>
  <inkml:trace contextRef="#ctx0" brushRef="#br0" timeOffset="886">804 154 21052,'0'0'0</inkml:trace>
  <inkml:trace contextRef="#ctx0" brushRef="#br0" timeOffset="6113">739 307 19664,'14'-13'1114,"-3"2"-773,-11 10-49,0 1 352,0-1-448,0 0 17,0 0-11,0 0 5,0 0 6,0-1-12,0 0-16,0 0 22,0 1-5,0 0 0,0 0 5,0-1-11,0 2-6,0-1-27,0 1 5,-1-1-17,0 1-112,0 0-11,1-1 0,0 0-28,0 0-5679,0 1-3098,2 2 8777,-1 0 0,2 1 0,-3-1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22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177 110 20313,'18'-31'1355,"-4"6"-1013,-14 21-67,1 2-79,-1 1 185,1 0-264,-1 5 7,0 0-1,-1 5-11,0 1-6,-2 2 1,0 2-1,-1 1 28,0 1-27,-1 2-6,1 1-17,-2 0-12,2 2 1,-2-1 0,2 3-6,-2-1-22,1 1 11,0 2-6,-1-2 1,1 2-6,0 0 5,0 1 0,-1 1-10,1-1 38,0 0-28,0-2 12,0-1 11,-1-3-6,1-2 28,-1-2-5,1-1 5,0-1-5,-1-2-6,2-1 0,-1-2-17,1-3 1,0 0-7,2-3-16,-1-1-17,2-1 6,0 0-6,1 0-17,0 0 11,0-1-39,-2 1 29,1 1 4,0-1-10,0 2 5,-1-1 0,-1 2-5,0-1 5,1 1 28,-2 0-33,1 0 0,0 1-6,-1-1-6,1 2 12,0-2-6,0 1 0,1-1 5,0 0 1,1-2 11,-1 1 22,2-2-22,0 0 727,0 0-676,0-4-35,0 1-22,0-5-27,0 0 10,2-3 0,0-2 6,1-1 0,0-1 0,1 0-5,0 0-6,0-1 39,-1 0-28,2-1-6,-1-1 0,0-1-16,0-1 16,0-1 12,-1-1-6,0 0-34,0-1 34,0 0-5,0 0-6,0 0 27,0 1-16,0-1 0,2 1-5,-1-1-1,0 1-5,2 0 0,-2 1 11,2 0 0,-2 1 0,2 0 5,-1 2 1,0 0-28,0 2 22,-1 0 0,0 2 0,1 1 28,-2 2-23,2 1 1,-2 1-6,-1 0-6,1 1 12,-1 1-6,1-1-6,0 1 6,-1 0 6,1 2-6,-1 0 17,0 1-34,1-2 22,-1 2 7,1 0-12,-1 0 39,0 0-45,0 0 1,0 1 10,0-1-10,0 1-1,-1 1 0,0 0-5,-1 1-28,1-1 22,0 1 17,0 0-11,1 0 11,1 0 6,-1 0-6,1 0 5,0 1-5,0 0 0,1 2-5,-1 2 10,1 0 6,1 3-5,0 1 11,0 1-28,0 2 27,-1 0-4,1 2 10,0 1 12,-1 1-34,1 0 5,0 2 1,-1-1-1,0 1-5,0 0 12,1 1-7,-2-1-16,2 1 11,-2 0-6,1-1 12,1-1 11,-2 0 0,2-2-1,-2 1-10,1 0 16,1-1-10,-1 1-7,0 0 12,1 0-6,-1-1-5,0 1-1,0-2 1,-1 0-12,1-2 12,0-1-6,-1-1 6,1-2-1,-2-1 1,1 0-1,-1-2-5,-1-1 12,1 0-12,-1-1 11,0-1-17,-1 0 6,1-1 0,-1 1 6,1-1-6,-1 0-6,0 0 1,0 0-2790,0 0 1843,-1-1-992,0 0-1652,-1-2-5197,1 1 8793,-1-1 0,1 1 0,0 0 0</inkml:trace>
  <inkml:trace contextRef="#ctx0" brushRef="#br0" timeOffset="366">45 570 25326,'51'-46'672,"-7"7"-548,-31 27-40,0 0-56,0 2-17,0-1-11,0 3 0,-1 0-51,0 1-66,0 1-130,-2 2-274,0 1-319,0 1-566,-2 2-1377,-1 1-5855,-2 2 8638,-2 0 0,-1 0 0,-2-2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00.2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141 187 22027,'-19'-23'140,"1"8"-89,13 23 10,0 2-5,-1 2 6,1 1 0,-2 3-1,1 0 18,-1 4-1,1 0-5,-1 2 5,0 1-22,1 2 6,-1 0-6,1 0-6,0 0-5,1 0-6,0 0-11,2-1 11,0-1-22,2-1 6,1-1-1,0-1-28,0-1 23,1-1-11,2-2-6,3-1 5,1-2 1,2-1 5,1-2 0,1-2 29,2-1-18,0-3 6,1-1 22,1-1 1,0-2 5,1-1 5,2-2-16,1-3-17,1-4 6,1-2 5,0-2-5,1-3-34,-1-2 28,-1-1-6,0 0-11,0-2 28,-1 1-33,-1-3 0,0 1 10,0-2-10,-1 1 11,-1 0-6,0 0 0,-3 1 0,0 0 6,-1 0 6,-2 1-1,0 0 0,-3 1-5,-1 0 0,-1 1-6,-1 0 17,-1 0-5,-1 0-7,0 1 12,-1 0-11,0 1 22,0 0-5,-1 2 5,1 1 6,-1 4 17,0 0 10,0 3 18,0 2 5,0 2-5,0 1-6,0 1-11,0 1-6,-1 1-34,1 0-16,-2 0-6,1 2-11,-1 1 23,-1 6 5,-1 3 17,-1 6-6,0 1 22,0 5 12,-1 2 1,0 1 32,1 1-22,0 2 0,1 0 6,0 2-1,1 1 6,0 0-11,1-1-11,2 0-6,-2-2-11,2 0-5,0-3 10,0-1-49,0-3 16,0-2-12,1-3-10,0-2 22,3-3-22,0-1-1,0-2-5,1-3 11,0 0-5,1-3-6,-1 0-6,1-1-27,0-1 10,-1 1-33,2-1-84,0 1-168,1 0-359,1 1-716,0-1-2571,0 3-5249,-2-1 9203,0 1 0,-4-3 0,-1-1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00.9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247 50 23332,'-4'-29'163,"0"8"-91,4 31 1,0 4 28,0 2 22,0 2 12,0 2 44,1 2 22,0 3-5,2 0 6,1 3-34,1 0-22,1 0-29,0 1-22,1-1-4,0 0-35,1-1 0,-1 0-6,-1-2-5,1-1 0,-2-2-12,-1-2 1,-1-2 22,0-3 11,-2-2 23,0-3 22,-2-2-28,-1-2-12,-2-1-21,-3-2-23,-2-2 0,-2 0-6,-2-2-5,-1-1-23,-2-3 1,-1-3-6,-1-2-12,-2 0-16,0-2-34,-1 0-39,2-1-78,-1-1-124,2 0-218,1 0-303,2 1-324,1 0-488,2 1-666,0 0-1115,2 0-4705,3 2 7285,1 2 0,5 5 0,2 4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01.2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18207,'11'7'3276,"-2"-1"-2805,-9-6-2213,0 0-1204,9-7-5333,-5 9 8279,7-6 0,-8 9 0,-2-3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02.2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 23 18302,'-2'-13'1726,"0"4"-1659,2 9-3344,0 0 0,0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04.8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327 259 21780,'15'-41'1435,"-2"7"-1004,-13 26-56,0 0-50,0 1-56,-1 0-51,0 1-56,-2 1-55,-1 1-29,-2 0-33,-1 2-11,-2 0-34,0 1 11,-2 0-6,-2 1-10,-1 1 10,-2 2-10,-1 2 10,-1 5-5,-3 3 6,0 3-12,-2 4 1,-1 2 5,1 3 0,1 1 5,1 1-10,3 0-6,3-2-12,2-2 12,3-1 11,3-1-6,3-2 1,1-2-1,3-1 12,0-2-6,4-2 0,1-3 11,4-1 0,1-2 23,1-3 16,2 0 6,1-3 6,1-4-11,2-3-12,-1-5-5,1-1-6,1-3-6,0-2 12,0 0-18,0-3 7,0 0-1,-3-1-5,-1 0-6,-3 0 0,0 2 1,-3 2-12,0 1 28,-3 4-6,-1 1 6,-2 4 11,0 2 0,-1 3-5,0 0-12,-1 1-5,0 1-39,0 0 33,0 4 11,0 1 29,0 7 22,0 3 16,0 5 18,0 4-12,1 2-11,1 1-17,1 0-22,1-2 0,1 0-23,2-2-5,-1-1-6,2 0 0,0-1-16,0-1-35,1-2-49,0-1-102,-1-2-161,1-3-231,0-1-325,-1-4-520,1-2-1271,-2-2-6269,0-1 8968,-2-1 0,-2 0 0,-1 0 0</inkml:trace>
  <inkml:trace contextRef="#ctx0" brushRef="#br0" timeOffset="399">568 390 21814,'10'97'561,"-2"-18"-365,-8-67 16,0-2 52,0-2 55,0-3 34,0-2-17,0-1-62,0-2-61,-1 0-51,-1-1-33,0-2-39,-1-2-29,-1-3-10,1-2-18,-1-4 1,0-1-6,0-2-11,1-1-6,-1-1 6,1-1-12,0 0 1,2 0 5,-1-1-11,2 0 11,0-1 0,1-1 1,2 0-1,1 1 0,3 0 11,1 3 12,0 0 5,0 3-5,1 1-6,-1 1-11,1 1 6,1 1 5,0 1-12,0 1-4,0 1-24,0 1 12,-1 2 0,1 0 0,-1 1-11,0 0-22,0 2-30,0 1-49,1 2-56,-1-1-173,2 1-303,-1 2-448,2 0-583,0 4-980,-1-1-1652,0 2-3787,-2-1 8094,-3-1 0,-2-2 0,-3-2 0</inkml:trace>
  <inkml:trace contextRef="#ctx0" brushRef="#br0" timeOffset="794">830 193 11239,'12'3'7427,"-3"-1"-6838,-9-2 2233,0 0-2468,61 12-41,-41-10-5,49 8-28,-57-14-61,0-3-1,-1 0-22,0-2-17,0 0 6,-1-1-34,-1 0-16,1-1 5,-2 0-17,1-1 6,-2-1-12,0 1-5,-2-1 0,0 2 1,0-1-7,-2 1 1,-1 1-23,-1 1-23,-1 1-5,0 1-17,-2 0 23,-1 2-28,-3 0-23,-1 1-6,-1 2-5,-2 0 0,-2 2 0,-1 0 6,-2 2-23,-1 3 17,0 3 6,-1 3-1,1 3-5,-1 1 0,1 2 12,1 3 16,1 1 39,1 1 0,3 1 11,1 1 12,3-1-6,1 1 6,2 1 10,1-2-16,2 1-28,0-2 12,4-2 10,1-2-11,3-1 28,4-4-33,1-1-12,3-2-10,2-2-7,3-1-16,1-3-17,2-1-39,1-1-62,1-1-78,-1 0-174,-1 0-280,-1 0-543,-2 1-1165,-2 0-7036,-2-1 9377,-4 1 0,-6-1 0,-3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02.6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18 635 11379,'1'7'5226,"0"-1"-4162,-1-6 4134,0 0-4912,-5 32-12,3-25-55,-4 23 5,5-34-34,-1-1-22,1-2-11,-1 1-56,2-3-12,-1-1-27,1-1-6,1-3-17,1-1-11,3 0 0,2-4 148,30-35 1,7-4-127,-17 22-33,15-22 0,-4 12 50,-30 44-22,-2 2 12,-1 4 4,-1 2-10,-1 3 5,0 3-6,1 2 0,0 1 1,0 2-6,0 1-17,-1 0-12,1 0 24,-1 1-24,1-1-4,0-1 10,-1-1-39,0-1 34,0 0 0,-2-2-6,1-1-11,0-1-6,-1-2-10,0-1-12,0-2-23,0 0-61,1-1-106,0-1-141,0 1-212,1-2-393,2 1-649,0-2-1899,2-1-5292,-1 0 8804,0-1 0,-3 0 0,-1 0 0</inkml:trace>
  <inkml:trace contextRef="#ctx0" brushRef="#br0" timeOffset="370">368 0 23926,'1'70'571,"0"-7"-397,3-34-23,0 2-50,-1 1-6,1-1-11,-1 0-11,2 0-40,0-1 29,0 2-23,0-3-11,0 2 29,0-3-41,-1-1 1,1-2 11,-1-2-5,0-2-18,-1-3 1,0-2-17,-1-3-12,0-2-5,0-2-5,-1-3-7,0-2-39,1-2 1,-2-2-56,1 0-90,0-1-84,2-4-236,-1-2-296,1-4-549,1-1-1489,-2-2-5771,2 1 8649,-4 2 0,2 5 0,-2 2 0</inkml:trace>
  <inkml:trace contextRef="#ctx0" brushRef="#br0" timeOffset="640">193 373 25657,'42'-46'108,"-1"0"0,-3 3 1,-4 10-31,-9 19-16,-1 1-34,0 3 0,-2 0-17,-1 4-11,-2 1-11,-1 2-12,-1 1-10,1 1-23,-2 1-17,-1 0-34,-1 0-38,-1 2-79,0 0-85,-1 1-161,0 1-241,-1 0-409,0 1-948,-1 0-4384,0 0-2162,-2 0 8614,0-1 0,-5-2 0,-1-1 0</inkml:trace>
  <inkml:trace contextRef="#ctx0" brushRef="#br0" timeOffset="1064">938 110 24234,'-42'31'156,"1"-1"1,-28 23-61,51-38-7,2 0-10,3-2-18,2-1-10,3-3-23,4-1 0,1-3 0,3 0 11,0 0 6,4-2 11,2 1 0,5-2 5,2 0-5,2-1 6,3 1 22,1 1 6,2 0 16,1 2 12,-1 0 0,2 1-6,-3 0-12,0 3-4,-2 0-7,-2 1 6,-3 1 1,-3 0-1,-2 3 6,-3 0-6,-3 2 6,-3 1-17,-4 1-12,-3 1-21,-5 1-1,-4-1-5,-3 0-11,-3-2-6,-1-1-17,-1-3 6,0-4-1,3-2 1,0-4-34,4-1-50,1-2-84,4-2-163,3 0-363,3-2-785,2 1-2969,1 1-5057,2 1 9488,1 1 0,1 0 0,0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01.8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77 134 23847,'-14'-34'84,"2"10"-67,5 32 11,1 3-17,0 1-11,-1 2 6,2 2-34,-1 0 28,1 1 0,1-1-6,1-1 6,2 0 0,0-3 6,1 1-6,1-2 0,2 0 0,2-1 6,2-2 10,1-1 12,2-1-11,1-3 11,1 0 0,1-2 11,0-3 29,1-2 4,-1-3 24,2-3-12,0-2 11,1-1 0,-1-2 6,0 0 16,-1-1-33,-2-1-5,-2 0-1,-2 1-22,-1 0 6,-4 1-6,-1 2-17,-2-2-5,-4 2-1,0 1-4,-4 0-18,-1 0-5,-3 1-1,-1 1 6,0 2 1,-2 1 16,0 1-23,0 2 6,0 2-11,1 2 0,1 0-11,2 1-11,0 3-6,2 2-34,0 2-11,3 1-62,1 2-105,2 0-141,2 1-308,0 1-437,2-1-767,1 0-1966,3 0-4689,1-2 8548,-1-2 0,-1-4 0,-3-2 0</inkml:trace>
  <inkml:trace contextRef="#ctx0" brushRef="#br0" timeOffset="300">406 24 24995,'-6'54'67,"1"0"1,-3 37-35,7-69-10,1-1 5,-1-1-17,1-2 0,-1 0-11,1-4-5,0-2-18,0-2-44,0-2-34,0-3-78,0 0-140,0-3-174,0-1-9338,0-1 9531,0-2 1,0 2 0,0-2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25.6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1 28671,'-7'28'-421,"1"-3"-274,5-16-856,0-1-8257,1 0 9808,1-3 0,-1-2 0,1-2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20.8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 1008 22638,'13'-33'1013,"-4"7"-766,-9 25 122,0 0-324,0 1-28,-2 1 5,0 3 12,-1 2-12,-2 6 40,0 4 5,-2 2 0,0 3 6,0 3-11,0 2 5,0 2 0,0 0 6,1 0-11,1-1 5,0 1-6,3-1 1,0-1-12,1-2-5,2 0 0,2-4-23,1-1 6,3-5 1,1-1-1,2-4 11,0-2 0,1-2 12,0-2-1,1-2 23,1-1-23,-1-4-10,1-3-12,2-3-17,0-3 17,0-1-11,1 0 16,-1-2-22,0 1 23,-1 0 5,-1 1 0,0 0 12,-1 0 212,21-43-252,-20 31 23,16-31-1,-26 42-10,-1 2-1,0-1 1,-2 2-1,0 0-5,0 1-6,0 1-5,0 2-1,0 0-10,-1 3 27,0 0-5,0 3-17,1-1 5,-2 3-27,2-1 16,-1 2 18,0 2-1,0 3-6,-1 4 18,0 3-1,-1 3 23,1 3 33,0 2-33,1 1 6,0 1-1,1 0-5,0 0-17,0 0 5,0 0-16,0 0-22,1 0 10,1-1-10,2 1 5,1-4-34,0-2-11,1-3-33,1-2-57,0-4-44,0-1-185,0-3-252,1-1-415,-1-1-710,-1-1-1838,1-1-5451,-2 0 9030,0 0 0,-2 0 0,-2-1 0</inkml:trace>
  <inkml:trace contextRef="#ctx0" brushRef="#br0" timeOffset="473">496 1052 24883,'17'49'146,"0"0"0,10 33-74,-26-60-10,1 0-6,-2-3-16,0 0 5,0-4-6,0-3 11,0-2 34,0-3-5,0-3 10,0-2-5,0 0 51,0-2-107,0-4-12,0 0-32,0-6 21,0-2 6,2-4-11,0-3 6,1-2-6,2-3 0,1 0-6,0-2 1,1-1-6,0-1-1,1 0-4,1-1 10,0 1 17,1 1-5,1 1-1,-1 2-21,1 3 10,-1 1 6,0 4 6,0 3-1,-1 2 6,1 2-11,-2 2-5,0 1 27,-2 3-27,0 1-1,-1 1 6,0 2 6,-1 3 16,0 4 6,-1 5 6,0 4-23,0 4 28,-1 4-5,1 2 5,-1 1 6,0 1-17,0-2-17,0 0-6,0-1-5,0-1-16,2-2-7,0 0-16,0-3-39,0-1-23,0-3-73,1-3-123,-2-2-174,1-1-279,-2-2-454,0-1-1070,-1-1-5024,0-1 7298,-1-2 0,0-1 0,1-2 0</inkml:trace>
  <inkml:trace contextRef="#ctx0" brushRef="#br0" timeOffset="1005">1153 942 23887,'-62'2'336,"9"3"-213,37 7 17,-1 3-6,1 2-16,0 1-17,0 1-17,1 2-12,3-1 1,1 1 0,3-2-17,2-1-11,4-2-6,1-2 11,2-1 6,2-3 12,3-2 5,3-1 5,1-2 6,1-2-11,1-2 0,1 0-17,0-4-34,2-2 6,0-3 0,0-2-11,0-2 0,2-1-6,-2-2 6,2 0 0,-2-2 11,-1-1-17,-1 0 0,-2 0 0,-1 0-11,-2 1 17,-2 1-6,-1 1 12,-2 3-1,-2 1 17,0 3 6,-1 1-11,0 3-12,0 1-16,0 2 16,0 1-5,0 4 5,0 2 12,0 5-17,0 1 28,0 3 5,0 0 0,0 1-10,1 0-12,-1 2-12,2-1-4,1-1 4,0-1-10,1-1 0,0 0-1,1 0-5,0-1-50,1 1-68,2-2-111,0 0-242,1-2-409,1 0-856,1-1-2604,0-1-4846,0-2 9186,-3-1 0,-2-3 0,-4-1 0</inkml:trace>
  <inkml:trace contextRef="#ctx0" brushRef="#br0" timeOffset="1386">1635 876 26726,'-10'-39'124,"-2"10"-108,0 39 1,-2 1-11,-1 1 5,0 2-5,-2 2-6,-1 1 0,-1 2 16,0 1 12,-1 2 6,3 0 39,0 1-34,3-1 11,3-1-5,3 0-11,4-1 5,2-1-5,1 0-6,3-4-6,2 0 23,4-2 5,3-2 1,1-2-1,5-2 6,-1-2-17,4-3 0,1-1 1,1-1-24,1-3-16,0-2-11,0-2-39,-1-1-45,0 0-73,0 0-101,0 1-179,-2 2-235,-3 0-511,0 1-1214,-4 3-6890,-3-1 9298,-2 2 0,-5-1 0,-1 1 0</inkml:trace>
  <inkml:trace contextRef="#ctx0" brushRef="#br0" timeOffset="1724">1788 438 25786,'2'88'420,"0"-11"-348,-2-42 29,1 1-22,0 1-7,1 1-4,-1-1-24,1 1-4,0-2-12,0-2 0,0 0-12,0-2 7,0-2-18,0-1-5,-1-4-5,1-2-18,0-3 1,0-4-28,1-4-40,-1-3-56,1-2-83,0-4-130,0-1-196,-1-1-341,1-2-649,0-1-1760,0-3-5724,0-2 9029,-1 0 0,-1 3 0,0 1 0</inkml:trace>
  <inkml:trace contextRef="#ctx0" brushRef="#br0" timeOffset="1952">1613 789 26458,'42'-37'58,"1"-1"1,29-22-48,-54 58 17,0-1-22,0 1-17,2-1-12,-2 0-49,2 1-80,0 0-184,-1 1-375,1 1-589,-1 0-1461,1 2-6447,-2 0 9208,-3 2 0,-7-2 0,-3-1 0</inkml:trace>
  <inkml:trace contextRef="#ctx0" brushRef="#br0" timeOffset="2364">2094 723 25718,'9'80'431,"-1"1"1,-3 6-354,21-12-11,-17-77-16,2-2-18,2-3-5,1-3-5,2-2-6,0-3-6,1-1-11,-1-2 0,-1 0 17,0-1-12,-2-1 12,0 1-6,-3-1-11,0-1 6,-2 0-1,-1 0 7,-1 1-12,-2 0 0,-1 4 5,-2 2-10,1 2 27,-2 4-22,0 1 0,0 4 0,0 1-17,0 1 0,0 1 17,0 4 0,-2 2 12,1 5 10,-2 3 0,2 3-16,-2 2-6,1 1-6,1 1-10,0-1 16,1 0-23,0-1-10,1 0-63,1-1-72,1 0-117,1-2-197,1 0-297,0-1-481,2-2-1205,0-1-6193,-1-3 8658,1-2 0,-4-4 0,-1-2 0</inkml:trace>
  <inkml:trace contextRef="#ctx0" brushRef="#br0" timeOffset="2831">2773 745 25376,'-82'10'253,"14"1"-158,54 8 6,1 1-17,0 1-6,2-1 6,2 0-22,1-1 11,3-2-17,2-2-23,2-1 18,1-3-1,2 0 6,1-4 0,2-1 6,2-2-1,1-2 6,1-1 12,0-1-40,1-3-5,1-1-12,0-5 28,1 0-38,-1-2-1,1-1 6,0-1-45,-1-1 44,1 0 7,-1-2-23,-1-1 11,1 1-11,0 0 0,-2 0 0,-1 3-6,-1 1 6,-1 3-16,-2 2-12,-1 3 28,-1 2-23,-1 2 29,0 0 16,-1 3-16,1 2 33,-1 5 11,0 2 18,0 3-1,0 1 0,0 1-11,2 0-11,1-1 11,0 0-34,2-3-11,1 0-16,0-1-6,2-1-6,1-2-17,-1-1-50,2-1-95,-2 0-101,1-3-207,-1 0-353,0-3-566,0 0-1597,-1-2-6311,0-1 9314,-2-1 0,-1 1 0,-3 1 0</inkml:trace>
  <inkml:trace contextRef="#ctx0" brushRef="#br0" timeOffset="3184">3036 176 26861,'-4'21'308,"1"3"-202,4 6 12,0 3-6,1 2-11,1 2-17,0 0-12,1 1-16,1 1 23,-1-1-34,2-1-17,-2-1-6,1-2 0,-1-1-16,0-2 11,0-1-12,-1-4-33,1-2 40,-1-3-12,-1-2-6,1-4 17,-1-2-33,1-3-23,-1-2-22,1-3-45,1-1-79,-1-2-117,2-1-212,0-1-376,1 0-684,0 0-2442,-1-2-5393,-1 0 9415,0-1 0,-3 1 0,1 1 0</inkml:trace>
  <inkml:trace contextRef="#ctx0" brushRef="#br0" timeOffset="3421">2839 679 27158,'44'-38'53,"-1"-1"0,32-24-42,-50 57-28,0 1-27,0 2-80,1 1-128,0 2-246,0 0-420,0 2-701,-1 2-2033,0 3-5641,-4-1 9293,-3-1 0,-14-4 0,-6-2 0</inkml:trace>
  <inkml:trace contextRef="#ctx0" brushRef="#br0" timeOffset="3854">3321 636 26222,'58'11'605,"0"1"0,-3 8-566,36-35-11,-75 5-5,-1 0 5,-1 0 0,-1 0 0,-1-1 5,-2 0-5,-2 1-5,-1-1 5,-2 1-12,-2 1-10,-1 0 0,-2 1-12,-1 0 0,-2 2 18,-3-1-18,-2 2 6,-1 1-11,-3 1 5,-1 2 12,-1 0-12,-2 1 17,-1 3-11,-2 2-11,-2 5 11,0 2 0,1 3-5,-1 1 5,1 3 0,1 0 5,1 2 6,1 0 1,4 1-7,1 0 6,3-1 12,3 0 5,2-1 22,3-1-22,0 1 0,3-2-17,2 1-22,3-1 28,2-1-11,3 0 5,2-1-11,3 0-11,1-1-12,2-1-27,2-1-23,0-3-106,1-1-112,0-3-163,1-1-257,0-2-393,1-2-828,0-3-2885,-1-3-4397,-2-2 9214,-4-1 0,-9 4 0,-3 1 0</inkml:trace>
  <inkml:trace contextRef="#ctx0" brushRef="#br0" timeOffset="4400">4043 1 27477,'4'61'123,"-1"0"0,1-4 0,-2-8-16,-3-7-528,1 1 505,-1 1 16,1 0-27,0-1-6,0-2-11,2-3 148,0-1-170,3-4 89,0-1-95,2-4-17,-1-1 12,1-3-6,-1-4-6,0-3 288,-1-5-299,0-2 9,-2-3-9,0-4 0,-1-1 0,0-1 0,-1-2 0,1-1 0,0-3 0,1-3 0,-2-2 0,1-4 0,0-1 0,-2-3 0,1-1 0,-1-2 0,-2 1 0,-1-1 0,-3-1 0,-2 2 0,-1 0 0,-2 4 0,0 0 0,0 5 0,-1 1 0,0 5 0,-1 2 0,1 2 0,-1 1 0,-1 4 0,-1 2 0,1 5 0,-1 2 0,0 1 0,1 2 0,1 2 0,0 0 0,3 0 0,0 0 0,1-1 0,2 0 0,1 1 0,3-1 0,1 0 0,2-1 0,2 0 0,1-1 0,3-1 0,3 0 0,2-3 0,2-1 0,2-1 0,2-3 0,1-2 0,4-2 0,1-1 0,2-1 0,1-4 0,2 0 0,1-5 0,0-2 0,1-1-97,-1 0-328,-1-1-253,-1 0-509,-4 1-1608,-2 0-7013,-5 2 9808,-3 1 0,-8 5 0,-1 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44.7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324 0 22436,'-84'52'527,"13"-6"-303,53-24 56,1 0-6,0 2-50,1 1-39,1 1-84,2 0 11,1 0 22,0 0 23,2-1 22,1 0-50,1-1-12,2 1-44,0-2-34,3 0-5,0-1 0,1-2-18,1 0 7,0 0-1,1-1 1,1-1-7,2-1-4,1-1 11,2 0-1,0-1 6,2 0 11,0-1 12,1 0 5,1-1 5,1-1 1,0-1-17,1 1-6,1-3 0,1 0 6,1-2 0,-1-2 5,2-1 23,-1-1 0,1-2 11,-1 1 0,2-2-12,-2-1-21,2 0 27,-2-3-11,0 0 6,-1-3 11,0-1-28,-1 0-22,-1-1-12,-1-1 1,1-2-1,-2 0 6,0 0 0,-1-1 6,-2 1-23,-1 0-6,-1-1 1,0 1-28,-2 0 22,-1 1-6,-2-1-5,1 1 0,-1 0-17,0 1 11,-1 0-6,-2 0-5,-1 1-11,-3 1-22,0 1-7,-1 1-4,-2 2 4,0 1 18,-3 2 11,-1 0 11,-3 2 22,-1 1 1,-2 4 10,-1 3 12,-1 2-11,0 2-1,0 1 1,0 1 16,2 0-22,2-2-5,3 0-12,3-1-28,2 0 28,2 0-11,3 1-33,2-1-79,1 2-107,2 0-269,2 1-391,2-2-554,3 1-993,1-1-6329,0-2 8783,-1-1 0,-4-4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8:11.5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28 276 23674,'-12'5'773,"1"-2"-544,11-5-22,-1 0-22,0 0 17,0 0-39,0 1-18,1 0-10,-1 0-29,1 0-5,0-1-6,0-1 23,0-1-57,2-3 12,2-1-6,2-2-27,3-1 10,2-2 0,1-1 1,2 0-18,2 0 40,0 0-6,1-1 1,0 1 16,0 0-23,-1 0-5,0 2-5,0-1-18,-1 2-5,-1 0-5,0 0 5,-1 2-6,0 0-16,-1 2-1,0 1-5,-1 0-33,-1 3 38,-1 1 1,-1 1 16,1 1 51,-1 2-56,-1 2 0,-1 2-12,-1 3-16,0 1 11,-2 2 0,-1 0 11,0 3-5,-2 3 5,-1 1-5,-2 3-29,-2 0 12,-3 2 17,-2 2 5,0 1-6,-2 0 40,0 0-39,-1-1-17,0-3 16,0-1-16,1-4-6,2-2 0,1-2 17,1-3-39,2-1 34,2-3-1,1-1 0,0-1 18,2-2-12,0-2 22,1 0 12,0-1-18,3 1-10,-1-1 11,5-1-6,-1-1-5,3-3-12,1 0-16,1-1-18,1 1 35,2 0-1,-1 0 1,1 2 38,0 1-27,-1 0-1,1 2 7,-2 0-1,0 2-22,-2 1 11,0 2 11,-3 2-11,0 1 0,-2 2 0,-1 0-6,-2 2-27,0 1 38,-2 2 6,0 0 1,-1 2 32,-2 0-27,-1-1 22,-2 1-11,-1-1 0,0 1 6,-3-2 0,0 0 5,0 0-22,-2-1 16,-1 1-22,0-2 1,0 0 10,-1-3 12,0 0-6,-1-2 11,0 1-17,0-3-16,0-1 22,1-1 5,0-2 1,2-1-28,1 0-6,3-1-17,1 1-56,1-1-11,2 0-101,1 0-106,1 0-84,1-1-1933,0 1 426,3 0-2560,1 1-4681,2 1 9123,-1 0 0,-2-1 0,-1-1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24.6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23 106 21562,'14'-13'157,"-2"2"-107,-12 11 298,0 0-191,1 2 5,0 0-22,2 3-28,-1 1-5,1 0-18,1 2-16,-1 0-11,0 1-6,1 1-17,-1 1 0,0 0 17,1 1-6,-1 0 12,1 1-6,-1-1-11,0 1 11,1 0 5,-1 0 12,0 0-6,0 0 17,0 1-5,-1 0-6,1 2 27,-1 1-32,0 0 4,-1 0-21,1 1 10,-1 0-5,0 1 23,1-1 16,-1 0-22,1 0 11,-1-1-39,1-2-6,-1-1-22,0-3 5,1-1 0,-1-2 1,0-1 16,-1-2 11,1 0-5,-1-2 6,0-1-1,1 0-5,-1-2 381,0 0-465,1 1 5,0-1-2117,-1 1 1138,1-2-534,-1 0-1024,-1-2-5376,1 2 7947,-1 0 0,1 0 0,0 0 0</inkml:trace>
  <inkml:trace contextRef="#ctx0" brushRef="#br0" timeOffset="924">1 238 22968,'19'-53'375,"-2"10"-279,-8 34 4,-1 1 1,0-1 22,1 1-5,-1 0 11,0 1-28,0 0-40,1-1 1,0 1-23,1-2 0,1 1-5,0-1 16,0 1-11,1-1 1,-1 3 21,-1-1-38,0 2-7,-1 2-21,-2 0-23,0 1-6,-2 1 1,-1 0 10,1 1-16,-2 0 33,1 2 12,-1 0 16,2 3 23,-1 3-28,0 1 5,0 1-10,-2 2 16,1 1-17,-2 0 6,-1 1-6,0 0 6,0 0-1,0 0 12,-2 0-11,1 0-28,-4-1 28,2 1-6,-2-2 0,1 0 56,1-2-50,-2 0-6,2-2 12,0-1-6,0-1-6,1-1 11,0-1 12,0-1-6,0 0 33,0-1-5,0 1 23,0-1-23,0 1-17,-1-2-5,1 1-40,-2 0 23,1 1-28,0 0 27,-1 0-21,1 0-6,0-1 5,0 1-11,1-1 28,1 0-16,0-1-1,0 1-11,0-2-134,1 1 112,2-1 17,-1 0 16,2 0 56,0 0 40,1 0 28,2 0-6,1 0-28,3-1-39,2-1-11,2 0-23,1-1 11,1-1 1,0 0-18,-1 0-16,0 1 0,0 0 0,-2 1-12,-1 2 12,0-1 0,-1 1-12,0 0-5,-2 1 6,-1 0-12,-1 2 0,-1 1 6,-2 0 11,1 2 6,-2 0 0,0 1 17,0 2-12,-2 0-22,1 2 22,-1 0 6,0 1-5,0 0 10,-1 1 1,0 0 0,0 1 10,0 0 1,0 0-6,-1 0 1,-1 0-1,0-1 6,-1 1-12,1-2 6,-1 0 1,0-1-12,0-1 23,-1 0 16,1-1 22,1-2 29,-1 1 28,-1-3 22,1 1 5,-2-1-5,-1 1-28,-2 0-11,-1-1-17,-3 1 11,0-1 0,-3 0-11,-1-1-11,-2-1-11,0 1 22,0-3-6,0 0-5,1-1-6,0 0-16,0-1-29,0 0 17,2-1 6,0 0-34,3-1 0,3 1-33,1 1-73,4-1-73,1 2-179,2 0-723,1 0 218,3 0-492,1 0-2610,6 2-5249,-1-1 9203,1 2 0,-5-1 0,-2-2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43.4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86 19983,'20'35'-28,"-4"-4"33,-13-17 23,0 1 23,0 1 16,0 0 0,-1 1 12,1 0 16,-2 1 0,1-1 28,0 0 0,-1 1 6,0-2-11,-1-1-6,1 0-23,-1-1 29,0-1-1,0-2 12,0-1-6,0-2 1,0-2 21,0-1 46,0-2 67,0-1 67,0 0 2346,0-2-2626,0-4-56,0 0 11,-1-4 11,0 1 12,-1-1-1,0-1 6,1-1-17,-1 0 1,1 0-1,-1-1-6,2 0 7,-1-1-18,1-2 12,0 0-12,0-3-5,1 1 0,0-1-1,2-1 12,1 1 23,1 1-1,1-1 6,0 3 11,-1 0-16,2 2-1,-2 0-16,0 1-1,1 0 1,0 2 0,0-1-1,0 1-10,0 0-1,2 1 6,0 0-6,1 0 1,-1 1-6,1 1-6,0 0-6,0 2-5,1 0 6,-2 1-12,2 2 18,0 0-7,0 1 6,0 0-5,0 1 16,2 1-10,-2 1 4,2 1-5,-1 1-5,1 0-1,-1 0 1,0 1-6,0 2 0,-1 0 0,1 2 11,-1 2 17,1 3 28,-2 1 34,1 3-1,-1 2-4,-1 3-35,-1-1-33,-1 2 11,-1-2-6,0-2 1,-1-2-6,-1-2-7,0-1 7,-1-3 5,0-2 12,-1-1 0,0-2-6,-1-3 23,2-1 5,-2-3 16,1 1 180,-1-2-72,1 0 32,0 0-38,1 0-73,-1-2-28,1-2-62,-1-4 0,2-4 0,-1-2 0,3-2-5,-1-2 0,2-2-18,0-2-10,2-2-23,0 0 12,0 0 10,1 0 18,0 2 33,0 2 0,0 1 0,-1 4 0,0 2-6,0 1-5,-1 2-12,1-1 12,0 3-11,1-2 5,1 2 0,0 1-16,1 2 5,-2 0 0,0 2-6,-1 2 12,0 0 16,-1 1 6,1 1 6,0 2-1,1 3 1,-1 4-6,1 2 5,-1 1 12,0 4 11,1 0 6,-3 3-1,1 1-21,-1 1 10,-1 0 6,-1 1 6,0-1 5,-2 0-17,0 0-5,0-2-17,-2-2 17,1-1-23,0-3 1,-1-1 5,1-2-28,-1-2 11,2-2-17,-2-1-44,1-1-101,0-2-124,0 0-173,1-1-275,-1 1-296,1-2-359,0 1-717,1 0-4564,0-1 6687,0 0 0,-2-1 0,1 1 0</inkml:trace>
  <inkml:trace contextRef="#ctx0" brushRef="#br0" timeOffset="278">1030 108 23881,'46'-9'-17,"-6"2"23,-28 7-1,3 2-10,-1-1-6,1 1-29,1 0-66,1-1-112,1 1-197,2-1-257,0 0-353,0-1-745,2 1-1882,-1 0-4610,-3 0 8262,-3 0 0,-8 0 0,-2-1 0</inkml:trace>
  <inkml:trace contextRef="#ctx0" brushRef="#br0" timeOffset="506">1117 348 19921,'-3'-8'1590,"1"1"-996,2 7 2302,0 0-2846,60-17-44,-35 11-17,46-12-17,-51 15-23,-2 1-49,0-1-102,0 1-140,-1-1-251,0 0-387,0 1-499,-1 0-1076,-1 0-5163,-2 1 7718,-3 0 0,-5 0 0,-2 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53.8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24 157 23231,'-14'-48'174,"5"8"-112,15 36 16,4-2 12,0 1-1,3-2 1,0 2-6,1-2 17,1 1-12,0 1-16,1 0-23,-1 0-22,0 1-16,-1 1-7,-1 0-10,0 1-35,-2 1-16,-1 1-5,-1 0-12,-1 1 17,-1 2 22,-2 2 29,0 2 16,-2 2 17,0 1 22,-2 1 18,-1 1 4,0 2-10,-2 0-12,-1 1-16,-2 1 16,-1 0-22,0 0-5,-2 0-18,2-1-49,0-2 49,0 1 1,2-2-12,1 0 12,1-1-23,1 0-5,1-1 16,0 0 17,1 0-5,2-2-1,1 0-10,3 1 5,1-1 5,1-1-5,1 1 12,2 0-24,2 0 12,1 1 0,0 0-5,2 1-1,-1 1-5,0 1 11,-1 0 0,0 1 34,-1 1-23,-2 1-6,-1-1-10,-2 1-34,-2-1 33,-3-1 28,-2-2 34,-1 0 34,-3-1 33,-3 2-5,-3-1-1,-5 2-5,-2-1-39,-3 1-6,-4 0-22,-1 0 17,-3-1-23,1 0-11,-1-2 17,2 0-34,0-2 23,3-1-11,1 0-7,3-3-16,3 0-39,2-2-73,2 0-96,1-1-122,1-1-174,1 0-263,0 0-589,2 0-1349,0 0-5322,1 0 8027,1 0 0,1 0 0,1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56.3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49 21965,'3'-21'242,"-1"4"-332,-2 17-34,0 0 51,1 0 56,1 0 79,0 1 56,2-1 22,2 2 12,1 1 32,1-1 18,2 0 33,1-1 6,1-1-11,1 0-23,1 0-62,1 0-38,0 0-57,1-1-44,1 0-12,-1-2-16,0 0-29,-1 0-44,0 1-90,0-1-201,-2 1-398,1 1-751,-1 0-1613,0 1-5455,-3-1 8603,-2 1 0,-4 0 0,-2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56.6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38 17585,'6'1'-1109,"-2"1"1115,-4-2 7617,0 0-7270,39 6-79,-22-5-67,34 3-67,-32-8-78,4-1-40,-1-2-22,2 1-22,-1-1-23,-1 2-33,-1-2-68,-1 4-128,-2-1-253,-2 2-453,-3 1-734,-1 1-1294,-4 0-5438,-2 0 8446,-2 1 0,-2-1 0,-2 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57.3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1 219 22621,'29'-73'420,"-1"12"-280,-11 52 0,1 0-17,1 1-28,1 0-16,-1 0-29,0 1 6,0 1-22,1-1 16,-1 2-5,-1 0 5,0 2 6,-2-1-22,1 2-23,-3 0-22,-1 1-28,-2 0-12,-1 1 1,-2 0 0,0 2 16,-1 2 12,0 2 22,-2 2 11,0 2 6,-1 0 22,-2 3 17,0 0 5,-2 2 23,-2 1 12,-2 1-12,-3 1 5,-3-1 12,-2-1-39,-2 0-1,-1 0-10,-2-3-63,2 2 24,-1-3-12,3 0-28,1-1-17,3-1-28,2-1-11,2-1-6,2 0 34,1-2-16,2 0 16,0 0 22,2 0 23,1 0 16,4-1 12,1 1-11,2-1-23,1 1 23,1-1-6,2 0 0,0 2 11,1-1 0,0 1 0,1 1-5,0-1 16,-1 2-16,1 0-12,-2 2 1,2 0-18,-2 0 12,-2 1 5,-2 1 12,-1 1 5,-2 0 17,-2 2 6,-2-1 27,-2 2 23,-1-1 23,-4 1 27,-3-1-11,-5 2 23,-3-1-34,-4 1-17,-3-2-11,-2 0-28,-3-3 6,-1 1-6,1-4-11,3-1-12,1-2 18,4-1-6,3-3-6,3 0-28,2-2-55,2 0-97,0-1-133,1 0-169,2-1-442,2-1-1221,2 0-5052,1-1 7158,1-1 0,0 3 0,0-1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57.9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140 58 25085,'-24'31'-28,"2"-2"22,9-13 18,0 3-1,1 1 6,1 1-17,1 1-17,0 0 0,2 0 6,2-1-6,1-1 6,2 0 0,1-1-1,2 0 18,3-2 11,2-1 16,4 0 23,1-3 34,3 2 22,0-2 23,2-1-1,2-2 12,1 0 0,3-4-12,0-1 0,4-3-27,-1 0-12,2-2-5,1-2-6,-1-2 5,0-3 12,-1-2-6,-1-2-5,-2-1-6,1-1-11,-3-2-1,0 0 12,-1 0-11,-3-1-17,-1 0-5,-3 0-23,-3-1-6,-1-2-11,-3-1 6,-2-1 11,-2-1-6,-1-2-5,-2 0-17,-2 0 0,-3 0-22,-1 1-12,-2 0-16,-1 3-29,-2 1-21,-3 3 10,-2 2-16,-1 2-23,-4 3-34,0 2-77,-2 3-46,0 2-89,0 2-141,0 5-162,1 4-296,1 4-527,3 4-1708,2 3-5664,3-1 8873,5-1 0,4-9 0,3-3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55.0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0 25651,'13'29'62,"-4"-1"-40,-10-7 23,0 1-17,-1 1 0,0 2 0,-1 0-39,0 1 50,0 1-5,0 0-6,0 0-6,0-1-11,0-1-11,0-2 0,1-1 28,-1-2-28,1-1 0,0-1-11,0-2-6,0 0-16,0-2-63,0 0-100,1-2-191,0 0-240,0-1-426,1 0-874,-2 0-3662,2-2-3300,-2 0 8889,1-4 0,1-1 0,0-3 0</inkml:trace>
  <inkml:trace contextRef="#ctx0" brushRef="#br0" timeOffset="502">297 44 18498,'8'0'2381,"-1"0"-1732,-7 0 534,0 0-1094,-36 47-5,21-24 28,-30 38-5,32-36 33,0 3-23,1 0-10,1 1-18,1 2-44,2 0-11,0 0-12,2 1-11,0-1-5,3-1 11,1 0-12,2-3 18,0 0 16,2-2 67,3-2 29,2-2-1,2-2 12,3-2-46,0-1 1,3-4 22,1-1-5,1-2 33,1-3 28,1-1 29,2-2-12,0-2-39,1-1-39,0-4-40,0-2 0,-1-5 1,0-3-23,0-2-6,0-2 1,-1-4-12,0-2 17,-1-2-6,-2-3-16,-2 1 16,-4-2-22,-2 0 6,-5 1-12,-1-1 1,-3 1 5,-3 0 11,-2 1 0,-4-1-5,-3 1-12,-1 1 0,-2 1-10,0 2-24,-1 1-4,0 2-24,1 3-32,1 1-46,0 2-67,2 2-128,0 2-198,1 3-200,0 2-207,-1 3-370,-1 3-1031,-3 5-5904,0 3 8223,2 3 0,6-5 0,3-2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54.2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24094,'39'16'397,"-4"0"-217,-18-7-7,1 1 1,2 1-40,0 0-27,2 0-29,0 0-21,1 0-18,1-1-17,0 2 6,1-2-11,0 0 0,-1 0-6,-1-2 0,-2 1-5,-1-2-1,-3 0 1,-2-1-12,-3-1-27,-2-1-18,-2 0-39,-1 0-50,-3 0-101,-1-2-156,-2 0-275,0 0-353,-1 1-583,0 0-1540,0 2-5477,-1-2 8625,0 1 0,0-3 0,0 1 0</inkml:trace>
  <inkml:trace contextRef="#ctx0" brushRef="#br0" timeOffset="272">329 23 19406,'-1'-12'3187,"1"2"-2325,0 10 886,0 0-1704,-12 21-21,5-8 10,-10 19-5,9-13-16,-1 0 21,-1 1-15,0 1-7,0 0 17,-1 1-45,0 0-40,0 2-99,-2 0-147,1 0-190,0 0-134,1-1-498,-1 1-1306,1-3-7400,1-1 9498,1-5 1,5-7-1,1-4 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7:51.9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482 55 24206,'17'33'22,"-4"-5"-11,-9-17 1,-1 0-7,1 0 18,-1 1-12,1-1 6,-1 0-12,1 1 6,0 0-5,0 0 5,1 1 0,-1 0 1,0 0-1,1 0 6,-1 1 5,1 1 0,0 0 1,-1 2 5,0 1-11,-1 0 22,0 0 11,-1 1 1,0 1 10,0-1 12,-2 0 0,2-1 22,-2-1 6,1-1-6,-1-2 28,0-2 29,0-1 72,0-1 39,-1 0-11,-2 1-33,-3 2-68,-5-1-34,-3 1-16,-3 0-22,-3 0-1,-1-2-11,-1-1 0,-1-1 17,2-2-11,1 0 6,2-2-12,3-2-6,2-1 1,2-1-12,2 0-5,1-1-22,1 0-35,-1-1-4,1-1-24,0-1-38,0-1-68,0-1-111,0 1-107,0-1-157,2 0-162,-2 1-315,1 0-665,-1 1-1244,0 0-4150,0 1 7057,1 0 0,2 2 0,1 0 0</inkml:trace>
  <inkml:trace contextRef="#ctx0" brushRef="#br0" timeOffset="454">1 274 22739,'47'-41'272,"1"-1"1,-4 3-1,-5 10-31,-11 19-17,1 0 11,-2 2-16,1 0-46,0 0-22,0 1-55,2 0-35,0 0-38,2 0-7,1 1-27,0 0-6,-1 0-5,-2 1-17,-2 0 33,-1 0-11,-2 0-5,-2 1-17,-2 1-6,-2 0-22,-2 2-23,-3 0-33,0 1-90,-2 0-84,-2 0-117,1 2-157,-2 1-224,1 2-337,-2 2-935,-1 1-3366,-1-1-2403,-2 1 7836,0 0 0,-3-5 0,0 0 0</inkml:trace>
  <inkml:trace contextRef="#ctx0" brushRef="#br0" timeOffset="806">1052 318 24452,'36'-23'174,"-5"5"-113,-18 15-33,0 2-11,1-1-11,-1 0-29,2 1 12,0-1-28,0 1-67,2 1-113,0 0-285,1 0-459,0 0-768,-3 0-1596,1 1-5293,-4 1 8620,-2 1 0,-5-2 0,-2 0 0</inkml:trace>
  <inkml:trace contextRef="#ctx0" brushRef="#br0" timeOffset="1050">1095 625 17400,'-8'-1'1361,"0"0"-262,8 1 4642,0 0-5635,50-13-39,-31 8-22,39-10-34,-43 12-33,-1-1-34,1 1-56,-2 1-106,1 0-209,-1 1-317,1 0-612,-1 0-1556,-1 1-6056,0 0 8968,-3 0 0,-4 0 0,-2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03.0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43 232 23187,'3'-13'246,"0"3"-240,-3 10 5,0 0 17,0 2 33,0 3-10,0 1-12,0 3 6,0 1 0,0 2-6,0 1 11,0 2 17,0 0 6,-1 3 6,0 0 16,-1 2 6,0 0-1,-1 4-4,0 0 10,-1 2-33,0 1 5,-1 1-11,1-1-33,0 0 16,0-1-16,0 0 0,0-2-6,2-2-12,1-2-10,0-2 0,1-4-1,0-1 6,0-4 17,0-2 12,0-2 38,0-1 23,0-3 28,0 1 22,0-1 813,0-1-964,0-2-17,1 0-50,-1-2-29,1-3-4,0-1 4,1-4 74,0-2 11,1-1-6,-1-1 0,0-1 0,0 0 1,0-2-12,1 1 16,-2-2 12,1 0-5,0 0 16,-1 0-11,1-1 6,-1 1 10,1-1 18,-1 1 0,0 0-1,0 2-10,0-1 5,1 1 0,0-1 0,1 1 11,0 0 0,1 2 0,0 0 6,1 0 0,0 2-6,0 1 0,1 1-11,-2 1 0,1 1 11,-1 0-5,0 2 16,-1 1-5,0 0-6,-2 2 1,2 0-12,-2 2-17,0-1-6,0 1 7,0 1-18,-1 0-5,1 1-12,-1 1-77,1 0 44,0 0 16,1 2 24,1 1-7,2 5 12,1 2 0,2 4 0,2 2 5,1 3-5,1 1-6,1 0 11,0 3 18,0 1-12,1 1 11,0 3-22,0-2 5,0 3 0,-1-1 1,0 1-1,1-1 6,-1 0 0,0 0-5,-1-2 21,-1-1-21,0-2 5,0-2 5,-1-3-5,-2-1-5,1-4-1,-3-1 6,0-3 0,-1-1 11,-1-4-11,-2 0 23,0-3-18,-2 0 40,1-1 554,-1 1-481,1-4-68,0-1-22,1-5-22,1-2 5,1-3 0,1-2 12,0-2-12,0 0 6,-1 0 0,0-2-6,1-2 0,-1 0-5,1-3 22,-1 1-17,0-1 0,0-2-5,-2 2 5,2-2 0,-3 0 0,1 1 6,-1-1-11,0 1 5,-1 2 0,1 1-11,-1 1 0,0 1 6,0 1-6,0 2 0,1 1 5,-1 1-5,1 2 0,-1 1-5,0 0-1,0 1-11,0-2 0,2 2 17,-2-1-28,1 3 0,0 0-28,0 2-33,1 2-57,-1 1-123,-1 2-229,0 2-1373,0 0 505,1 1-478,0 4-1751,2 3-5070,0 2 8665,0 2 0,-1-6 0,-1-1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27.2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273 148 23439,'16'-26'655,"-1"5"-487,-15 18-6,1 0-33,0-1 11,1 1-6,-1-1-10,2 1-1,-1-2 0,1 2-5,0-1 0,-1 0-1,1 0-16,-1-1 6,0 0-1,0 1 17,-1-1-16,1 1-7,-2 0 1,0 1-50,1 0 27,-1 0-5,1 0-12,-1 1 1,0-1 0,0 2-18,0-2-4,0 1 32,0 0-32,0 1 4,0-1-10,-2 1-17,1-1 5,-3 2-11,1-2-11,-2 2 0,-2 0 0,0 0-5,-1 0 22,-1 2-17,0 1 0,-1 1 5,0 1-10,0 1 33,-2-1-28,2 2 0,-2-1 0,0 2-23,-1 0 23,0 0 0,0 0 11,-1 1-22,2-1 11,-1 0 6,2 2-1,-1-2 18,2 2-18,0-1 1,1 2 0,0 0 27,1 0-22,1 0-5,0 0 11,0 0-23,2-1 17,0 1 6,1 0 0,0 0-11,0 0 10,1 0-4,0 1-1,0-2 11,1 2-11,1-1 12,0 1-6,0 1 11,0 1-6,1 0-11,0 0 12,1 1-35,0-2 29,2 1-6,1-1 12,1 1-12,2-1 11,0-1 6,1-1-5,2 0 50,1-2-45,1 0 5,1-1 6,1-2-11,2-1 12,1-1-12,0-1 5,2-1-22,0-2 12,2 2 5,-1-1-6,1-1-22,0 1 23,0 0-7,-1-1-10,-1 1 50,-1 0-56,-1 0 11,0 0-5,-1-1-23,0 1 28,-1-1 0,-1 0 6,0 0-17,-1 0 6,-1 0-1,-2-1-5,0 1 17,-3-1-22,0 0 5,-2 1-28,-1 0 11,0 0-50,-2 0-73,-1 0-129,0 0-185,-3 2-319,-2 3-543,-5 3-2235,-4 3-6050,0-1 9601,-1-1 0,7-4 0,2-2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03.5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55 26295,'5'-17'84,"1"3"-73,4 12-11,1-1 17,1 1 0,0 0 0,2 1-17,0-1 11,1 0-5,2-1-1,-1 2 29,2-1-45,-1 0-1,1 1-4,-1 1-7,0 0-22,-1 0-39,-1 0-89,0 0-118,-1 0-141,1 0-195,-2 1-264,-1 1-369,0 0-516,-3 1-1271,-1 0-5472,-2 2 8519,-2-1 0,-2-1 0,-1-2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03.8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46 21394,'9'2'1333,"-3"0"-806,-6-2 2777,0 0-3253,74-12-633,-45 6 604,56-9-22,-63 10 141,-3 1-186,-1 1-33,-3 0-68,-2 2-151,-1 0-240,-2 1 48,-2 2-1141,-2 3-3142,-2 1-4363,-2 3 9135,-2-2 0,0-2 0,0-3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04.8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54 25405,'10'-30'269,"-2"6"-253,-8 24-442,0 0 320,0 2 61,0 0 62,0 3 61,0 3 12,1 3-23,1 2 1,1 3 16,1 1 11,0 1 23,0 3-18,1 1-10,0 2-6,-1 2-11,1 1 28,0 1-12,-1 1-16,1 0 0,-1-2-34,-2 1 6,1-4-6,0 0 0,-1-3 6,0-2-6,-1-3 17,1-1-22,-1-2-6,-1-2-6,1-2-39,-1-2 29,1-3-1,-1 0-6,1-2-10,0-1-6,-1 0-68,1-1-761,-1 0 16,1 0-587,0 0-1154,0 2-6621,0-1 9186,0 2 0,0-1 0,0-1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06.1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1 27208,'3'43'39,"-1"-1"-28,-4-15-5,0 3 5,-1 0 0,1 1 1,-1 1-1,0 1 0,0 1 0,1 1-5,-1-1 5,1 1 0,-1-1-5,1-1-1,-1-2 12,1-2 0,0-2-11,1-3 16,0-1-22,1-3-11,0-2 33,0-3-11,0-1-16,0-3 10,0-3-38,0-2 10,0-2-27,0-3-7410,0 0-2264,0-5 9724,0 2 0,0-1 0,0 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06.8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1 154 25713,'38'16'459,"-4"-3"-302,-18-12-6,1 0-28,2-1 12,0 0-12,1-2-34,0 0-21,1-3-7,0 0-10,-1 0-1,-1 0 34,-2 0-39,0 0-6,-2 1 0,0 1-16,-3 0-12,1 0-6,-2 0 7,1 0-18,-1 1 6,0-1 0,-1 2-6,0-2-10,-1 2 10,-1 0-5,2 0-12,-3 0 12,1 0-34,1 1-11,-2 0-28,2 0 0,-2 0-44,1 0-35,1 0-78,-2 0-173,1 0-185,-2 0-371,1 0-547,-3 0-864,0 1-5852,-3 1 8233,0 0 0,-1-1 0,0 0 0</inkml:trace>
  <inkml:trace contextRef="#ctx0" brushRef="#br0" timeOffset="366">308 1 25769,'-14'0'89,"2"1"-44,10 2 17,0 2-12,-1 4 23,-1 2 11,1 4 11,-1 2 40,1 3-23,0 2-28,1 2-23,0 0-16,2 2-11,0 0 5,0 1 0,0 0-5,0 0-6,1-1-12,0 1 12,2-2-22,0 0-12,0-1-5,0-3-67,1-1-124,0-4-274,1-1-611,0-5-1534,1-2-6945,-1-4 9566,0-1 0,-2-3 0,-2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05.3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0 160 26217,'28'-6'420,"-2"2"-331,-8 3-5,0-1 0,1-2 17,2-2-34,0 1-33,3-3-6,-1 2 0,1-1-17,-1 0 0,-2 2 12,-2 0-46,-1 1 29,-3 0 0,0 0-1,-2 0-10,-3 0 10,-1 1 1,-2 1-1,-1 0 18,-1 0-18,-1 0-10,-1 1-6,-1 0-1,0 1-77,-1-1-85,0 0-134,0 1-190,0 0-180,1 0-314,1 0-441,-1 0-730,1 0-2076,-1 0-4427,-1 1 8666,0 1 0,0-1 0,-1 0 0</inkml:trace>
  <inkml:trace contextRef="#ctx0" brushRef="#br0" timeOffset="313">219 6 19479,'-6'-3'1428,"1"0"-919,5 3 1659,0 0-2106,-20 13 39,15-6 89,-15 11 90,20-8 34,0 3-6,0 2-79,0 2-122,0 0-35,1 2-32,0-1 4,1 0 7,0 0-17,1 0-12,-1 0-22,1 0 6,0-1-6,0-1-11,0 0-28,1-3-130,0-1-167,0-1-336,0-2-560,0-1-846,-1-2-6049,1-2 8127,-2-1 0,0-1 0,-1-2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22.3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0 178 22190,'42'-52'812,"-4"8"-555,-23 34-27,1-1-23,0 2-39,2-1-22,-3 1-40,0 2-22,-2 0-28,-3 1-22,-1 2-29,-2 0-10,-1 2-6,-1 1-34,-1 0 0,0 0-5,0 1 5,1 0 0,0 1 0,2 1 0,-1 2-22,1 2 6,0 2 10,0 0-5,-2 1 23,1 2 38,-2 0 23,0 3 28,-2 0 39,-1 1 6,-1 1-6,-2 2 6,-2 0-17,-3 2-11,-3 0 5,-2 1 1,-1 1-23,-2-2 0,0 0-23,0 0 1,2-3-6,0 0-11,1-1-6,2-4-5,2-1-6,1-3-12,2-2 1,2-2-6,2-1 6,0-2-17,1 0-73,0 0 90,2-1 28,-1 0 28,3 0 44,-1 0 1,3 0-12,0 0-16,2 0-23,2 0-16,-1 2-7,2-1 1,-1 1-11,2 0-6,1 1 0,0 0 0,-1-1-6,2 2 1,0 0 5,0 0 11,1 2-17,0 0 6,2 1-5,-1 2-7,1 1 12,-1 1 0,0 1 0,-2 2 6,0-1-6,-1 2 17,0 0 16,-3 2 7,-1 0 27,-2 1 22,-2 0 23,-2-1 46,-2 0 32,-1-1 6,-4 0 0,-2 0-5,-5 0-18,-3 1 1,-2-2-12,-1 0-27,-3-1-23,-1-1-12,-1-2-4,-1 0 10,0-2 0,0-3-16,0-1-12,-1-2-10,2-2-12,0 0-12,2-1-10,1 0-34,1-2-17,2 0-28,0-3-61,4 1-107,1 0-162,3-1-291,1 2-483,3-1-1539,2 0-6879,1 1 9567,1-1 0,0 2 0,0 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20.6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258 118 21573,'-3'-50'1558,"1"10"-1150,2 34-32,0 2-46,0 0-33,0 0-51,0 2-39,-1-1-44,0 0-51,-1 2-45,0 0-45,0 1-5,-2 0-22,0 2 5,-2 1 0,-1 3-23,-1 3 23,-2 3 0,-1 1-11,-1 4-6,0 0 6,-1 2 11,1 0 0,2 1 34,-1 1-29,1 1 1,0 0-1,0 1-5,1 2 12,-1-1-12,2 1 0,0-1-12,1-2 18,0 0-6,2-2 0,0-1-17,0 0 17,2-1-5,1-1-1,0 0 34,1-1-34,1 0 6,0 0 0,0-1-5,2 1 5,-1-1 0,3 0-6,0-1-16,1-1 27,1-1 7,0 0-7,0-3 34,0 1-21,2-1 10,-1-1 17,1-1 5,2-2 23,-1 0 11,2-2 17,1-1-17,1 0 0,2-1-23,0-1-5,0 0-39,0-2 39,-2-1-11,0-1 0,-1 0 22,-1-1-28,-1 0-11,0 0-11,-1-1 22,1 0-22,-1-1 11,1 1-11,-1-1-6,1 1 6,-1-1 5,0-1 0,-1 1-33,-1 0 34,-1-1-12,0 1 6,-1-1 44,0 1-22,-1-1 12,-1 1-6,0 0 11,-1 1-6,0 1-5,0-1 0,-1 1-34,-1 0 11,0-1 1,0 1-18,-1-1-5,-1 0-5,-1 0-1,0-1 0,-1 1 6,-1-1 0,-2 2-11,1-2 11,-2 2 11,-1 1-16,0 0-1,-2 1-5,1-1-28,-2 2 33,0 1 1,-1 0-1,0 1 6,-2 0-6,0 0 1,0 2-6,-1 1 16,-1 2 1,1 1-6,0 1 0,0 0 5,1 0-5,1 0 0,2 0 6,1-2-17,1 1 11,1-1 5,1 0-5,0-1 0,2 1 0,0-2-5,1 1 10,-1 0 7,1 1-29,-1 1-17,1 1-39,1 0-50,0 0-101,1 1-129,0 1-173,1 1-236,0 1-224,2 0-341,0 0-494,2 1-1780,3-2-6230,1 0 9319,1-3 0,-4-3 1,-1-3-1</inkml:trace>
  <inkml:trace contextRef="#ctx0" brushRef="#br0" timeOffset="456">630 424 25382,'8'-19'-84,"-1"4"56,-7 16 17,0 0 16,1 2 6,1 2-11,2 0 12,1 2-1,1 0 6,3 1 5,0 0 0,1 0 1,2 0-6,0 0 0,2 0 5,1 0 1,1 0-1,1-1 12,1 1-12,1-1 1,0 0 5,0 0-17,0-1 11,-1 1-5,1-2 11,-1 1 0,-1-2-11,-2 0 5,-1 0-11,-2-2 6,-2 0-17,-1-1 6,-3 1-34,-1-1-17,-2 0-50,-1 0-51,-1-1-3131,-1 0 0,0 1 0</inkml:trace>
  <inkml:trace contextRef="#ctx0" brushRef="#br0" timeOffset="765">980 359 23371,'-27'12'84,"1"2"-39,11-2 22,-3 3 12,-1 2 27,-1 0 17,-2 2 23,-1 1-6,-1 0-11,1 2-12,-1 0-27,2 1 11,0 0-45,2 0-23,1-1-10,3-1-46,0-2 12,4-3-11,2-1-17,3-3-29,3-3-27,2-1-17,1-3-17,2 0-44,3-1-197,3-1-470,5-1-1065,4-1-6664,0-1 8569,-1-1 0,-6 1 0,-5-2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35.5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25898,'34'-1'128,"-4"0"-88,-17 1-12,1-2 0,2 0-23,1 0-10,1-1-1,0 0-50,-1-1-45,2 2-72,-1-1-135,0 0-186,1 0-245,1 1-398,0 0-728,0 1-1591,-2 0-5298,-1 1 8754,-4 0 0,-6 0 0,-4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35.8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 9302,'8'6'7258,"-2"-2"-5387,-6-4 3081,0 0-4628,64-1-44,-40 0-39,49-2-67,-58 1-57,-1 0-49,0 1-52,-1-1-60,-2 1-130,1 0-246,-2 0-543,0 0-1278,-1 1-6003,-3 0 8244,-1 1 0,-2-1 0,-2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38.4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263 130 16532,'6'33'1227,"-3"-4"-897,-6-16 29,-2 2 33,1 0 56,-2 1 23,0 2-6,-1 1-29,-1 1-49,-1 2-63,0 0-49,-1 2-34,0 0-45,-1 1-28,1 0-11,-1 0-6,2 0 12,-1 0-18,3-1-5,-1 0-5,1 0-18,-1-1-10,2 0-18,-1-1-10,1-2-23,0-1 22,0-2-5,1-1-11,-1-1-1,2-1 1,-1-2-1,1-1-5,0-1 17,1-3-6,0-1 6,2-3 11,0 0 6,1-2 33,-1 0 426,1-1-510,0-2 23,0-1-34,0-2 5,0-2-16,1-1-17,0-2 6,2-1-12,2-3 0,1-1 6,1-3-5,1-3 5,1-2-11,-1-3-12,0-2 18,0-1-7,-1-2 7,0 1 33,1-1-34,-2 1 12,0-1-6,1 0-6,-2 0 6,1 0 0,-1 1 6,0-1-12,1 3 12,-2 1-1,2 2-5,-1 2-11,0 0 11,1 3 6,-1 0-6,0 3 28,1-1-28,1 2 0,-1 2 11,1 0-11,0 3 11,0 1-11,0 1-5,-1 2-18,-1 2 18,-1 1-7,-1 3 12,-1 0 6,0 1 0,-1 2 10,2 0-4,-1 3 10,1 2-16,0 2 10,0 1-4,1 1 4,0 1 7,0 1-6,0 0 0,-1 2-39,2-1 33,0 2-6,0 1 1,0 0 22,2 1-17,0 0 6,1 1 5,0 1 18,1 1-7,-1 2 12,0-1 0,1 2-6,-2 0 0,0 0-5,0 0-6,-2 1-11,-1-2 11,-1 1-12,0-2 7,0 0 5,-1-1-11,-2-1 11,2 0-6,-2-1-11,1-2 6,0 0-11,1-4-1,0-1 1,0-2-1,0-2-5,0-3 0,-1 0 0,1-2 6,0-1 0,-1 0 10,1-1-10,0 0-6,0 0 6,1 0-1,-2-1 12,1 1-17,0 0 0,0 0-6,1-1-16,-1 1 5,1-1-22,0 1-34,0 0-61,0 0-101,-1 0-141,2 0-195,-3 0-236,1 0-346,0-1-864,-1 0-1260,-1 0 0,0 0 0</inkml:trace>
  <inkml:trace contextRef="#ctx0" brushRef="#br0" timeOffset="386">0 524 24402,'45'-33'156,"0"0"1,33-21-112,-50 48-22,0 2-12,0 2 6,0 1-6,-3 0-22,0 2-12,-5 0-27,-1 2-34,-3 1-90,-2 0-128,-3 1-230,-1 0-286,-3 2-521,-1-1-1389,-2 2-5102,-3-1 7830,0 0 0,-1-4 0,0-1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33.6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0 198 23472,'12'-52'286,"0"10"-202,-4 35 0,2 1 11,0-1-22,1 0 0,1 0-6,2-1 6,0 0-12,2 1 6,1-1 1,1 1-12,-2 1 5,1-1 1,-2 2-29,-1 0-21,-2 2 4,-1 0-21,-2 1-6,-1 2 16,0 0-10,0 0 10,-1 2 1,1 1 5,-1 4-5,-1 1 5,1 2 22,-2 2-16,1 1 6,-2 0-1,1 2 0,-4-1 12,0 0-6,-1 0 6,0 1 5,-1 0 0,-2 1-5,-2-1-1,-1 1-22,-3-1-16,0 0 33,-2 1-6,0-3-5,-1 1 22,1-3-33,2-1-1,-1-1-5,3-2-5,0-1-1,2-2-16,1-1 11,2-1-17,1-1-12,0 0-189,1-1 162,1 1 27,1-1 35,1 0 44,0 0-5,1 1 10,0 1 24,2 0 16,-1 1-84,3-1-947,0 1-10,1 0-23,3 2-24,0-1 1021,3 2-11,0 0-12,1 0 12,-1 0-12,0 0 6,-1 2 17,-1-1-28,0 1 11,-2 1-17,0-1-5,-2 3 22,-1 0 5,-1 0 1,-1 2 16,-2-1 1,0 3 5,-2 0 16,-1 0-16,-1 2 34,-3-1-17,-3 2-6,-4 0-5,-2 1-34,-3-1 0,1-2 0,-1-2 1216,-1 0-276,-5 3-44,9-8-21,-33 26-1229,22-18 287,-27 19 50,22-18 17,5-4 39,5-5-27,2-4-7,3-1-16,2-2-34,2-1-67,2-2-73,0-2-72,2-1-102,0-3-167,3 1-364,-1-1-791,3 0-1713,-1 0-5232,1 0 8626,0 1 0,0 3 0,0 1 0</inkml:trace>
  <inkml:trace contextRef="#ctx0" brushRef="#br0" timeOffset="499">635 417 25466,'23'-9'12,"-1"3"4,-9 11-4,0 0 4,0 1 1,0 0 11,0 1 6,1 0 11,1 1 27,2 1-4,3 0 16,0 0-6,2 0-28,1 0-10,0 0-24,2 0-4,0 0-7,0-1 1,-1 0-6,0-1-6,0 0 6,-1-1-22,-3 0-6,0 0-17,-2-2-17,-2 1-33,-2-1-22,-2-1-63,-2-1-55,-2 1-57,-2-1-88,-2 0-68,-2-1-124,0 1-223,-2-2-79,0 2-364,-3-1-1165,-1 2-5561,-3 1 7964,1-1 0,2-1 0,2 0 0</inkml:trace>
  <inkml:trace contextRef="#ctx0" brushRef="#br0" timeOffset="804">1029 439 24307,'-35'4'-12,"3"4"29,18 7 0,0 2 11,-1 1 0,2 0 11,-1 1 0,0-1-16,0 1-1,1-1-11,0 0 1,0-1-12,1-1 0,0-1-17,2-3-11,2-1-23,1-2-66,3-1-90,1-3-101,1-1-129,1-2-179,1 0-393,1 0-895,1-1-3910,2 0-2470,1-1 8284,0 0 0,-2 0 0,-1 0 0</inkml:trace>
  <inkml:trace contextRef="#ctx0" brushRef="#br0" timeOffset="1515">1227 177 18969,'6'-3'2929,"-1"1"-2228,-5 2 1656,0 0-2301,21-42 11,-9 29 1,17-32-1,-13 41 6,2 0-17,2 0-5,2 1-7,0 0-10,0 0-6,1 1-6,-2 1-5,0 1-6,-1 0 1,-1 2-7,-1 1-5,-1 2 17,-1 2-11,-1 1 38,-1 3 29,-2 2 17,-2 3 16,-2 3-22,-4 3-28,-2 3-17,-3 2-11,-4 4-5,-3-1-6,-3 2-6,-1-2-22,0 0 22,-2 0 0,1 1-5,0-1 5,0 1-6,0-3-5,1 1 6,0-3 16,1-2-22,0-2 0,2-2-5,1-2-1,2-2 6,1-3-5,1-1-7,2-2-10,0-2 11,2-1 5,-1-2 12,1 0 5,1-1 23,2 1 10,0-1 18,2 2 28,1-2-6,1 1 0,2-1-12,1 0-4,0 0-12,2-1 0,1 0 11,0 1-6,1-2 23,2 1 0,1-2-5,2 0 16,0-1-39,0 0-6,0 0-16,0 0-6,-2-1-11,-1 0-12,-2-1-16,-1 1-17,-2-1-33,-1 1-85,-1 1-140,-2-2-234,-2 2-326,-1 0-616,-2 0-1389,0 0-6520,0 0 9371,-1 0 0,-1 0 0,0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32.3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101 167 19272,'-39'7'2323,"7"-1"-1706,26-6-96,1 0-79,0 0-66,2 0-63,-1 0-50,2 0-33,0 0-17,1 0-40,0 0 264,1 0-375,2 1 22,1 0 23,3 0-1,2-1 6,3 0-28,3 0 6,3-1-40,1-1-11,2-3-16,1 1-29,-1-2 29,2 1-1,-1-2-5,1 0-6,0 1 6,1-1-12,-1 0 7,0-1-1,-1 1-6,0-1 1,-2 2-6,-1-1 11,-3 2-11,0-1-5,-2 2 5,0 1-6,-2 1-5,-1 0-6,-1 1 11,-1 0-33,0 1 28,-1 0-11,0 0-1,-1 0 23,1 0-56,-1 0-22,0 0-57,0 0-61,0 0-73,-1 0-95,-1 0-146,1 1-206,-3 0-264,1 1-427,-3 2-894,1 0-3250,-1 0-2078,-1 1 7629,1-1 0,-1-2 0,0 0 0</inkml:trace>
  <inkml:trace contextRef="#ctx0" brushRef="#br0" timeOffset="400">254 35 25236,'-5'-19'123,"0"3"-49,5 17 10,0 1 17,0 1 16,0 3 1,0 1-1,0 3-21,0 2-12,0 2-12,0 3-4,0 1-29,1 0-17,-1 2-5,1-2-34,0 1 23,0-2-1,0-1-5,0 1 0,1-2 6,0 0 0,0-2-6,0-1 16,0-1-16,-1-1-5,1-1-1,-1-2-11,0-1 12,0-1-12,-1 0 0,0-3-22,1 1-34,-1-3-67,1 2-89,-1-2-141,1 0-241,0 0-436,1 1-880,0 1-2140,0 2-4872,-2 1 8939,2-1 0,-2-1 0,1-2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45.1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26 224 21523,'-13'-5'1014,"3"0"-728,10 4-23,-2 0-39,2 0-11,0 0-29,0 1 124,0-2-173,0 2-12,0-2-22,0 1-17,0-1-34,1 1-22,0-1-11,2 0 0,0-1-6,2-1 11,1-1 12,1-1-6,1 0 11,2 0 6,0 0-23,1 0-10,-1 1-12,-1 0-12,0 2 1,0-1 17,1 1-6,-2 0-6,2 1-5,0 1 11,-1 0-11,1 1 0,0 0 11,0 0-23,1 2 18,0 0-1,1 3 6,1 1 0,0 0 0,1 2 0,0 0 0,-1-1 6,1 0-12,-1 1 6,-1-1-6,-1-1-5,-1 1-6,-1-1-11,-2 1 0,-1 0 6,-2 0 11,-1 1 22,-1 2 23,-1 0 10,-1 2 12,0 2-16,-2 2-7,-3 1-5,-2 2-11,-3 1 0,-1 1-6,-3 2-11,0 0 6,-1 1-1,0 1 1,0 0-6,0-1 11,1 0-5,-1-1-1,0-2-5,1 0 0,0-2 6,1 0-1,2-3 12,0-2-17,5-2-5,0-4 10,2-1 1,0-2-1,1 0 1,1 0-6,0-1-11,1 0 22,-1 0-11,1 0 6,0 0 5,0-1-6,0 1 1,0-1 0,0 0-1,1-1 1,-1 1-1,0-1 1,1-1 5,0 1-5,0-1-6,0 0 11,0-1 17,2 0 34,0 0 33,3 0 22,1 0 7,1 0 16,4 0-11,1 0-11,3 0-12,3-3-16,2-1-12,2-2-16,1-1 10,3-1-27,1-1 0,2 1-6,0-2-28,1 2 1,-1 0-1,-3 1-11,-2 2 0,-3 0 0,-4 2-28,-4 1-28,-3 1-17,-3 1-39,-2 0-56,-2 1-39,-2 0-84,0 3-108,-1 0-189,0 2-246,0 2-404,-2 1-498,-1 2-1272,-2-1-5466,-1 1 8474,0-3 0,3-3 0,1-3 0</inkml:trace>
  <inkml:trace contextRef="#ctx0" brushRef="#br0" timeOffset="735">1033 93 24895,'6'-50'431,"-2"9"-363,-6 40-46,-1 0-56,2 1-28,-2 0-5,0 0 0,-1 2 22,-3 3 28,-2 3 17,-5 4 6,-2 3 16,-4 3-22,-1 4 0,-1 1-11,0 2 33,1 2 1,1 1 10,1 2 12,1 2-56,1-1 17,2 1-12,2-3 0,2 0 18,4-2-7,0 1 1,1 1-12,2 1 12,1-1-6,1-1 0,1-2-11,1-1-1,2 0 18,1-1-6,2 0 11,3 0-16,2-1 21,2-2 7,3-2 5,1-3-6,3-1 12,1-3 0,3-1 0,0-2 33,3-3-50,0-2-6,2-2 6,-1-2-29,1-4 35,-1 0-1,-1-5-5,0-2-28,-1-1 22,-2-2 0,-2 1 6,-3-1 17,-3 0-18,-2 2 7,-4-1-12,-1 0 0,-2 1 12,-3 0-7,-1 1-4,-1-2-12,-1 1 5,-2 1-10,-3 0-1,-2 1-28,-3 2 6,-1-1-5,-2 2-1,-3 1 1,-3 1 5,-1 3 11,-3 1 17,-2 1 39,1 4-33,-2 2-1,2 3-22,0 2 1,0 3 4,3 2 1,-1 1 0,3 2-28,2 1 0,1-1-29,3 2-83,1-1-129,4 0-308,1 0-555,4-1-655,1 2-2263,4 0 4061,4 2 0,-3-10 0,2-2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48.9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637 21 22783,'28'-11'2106,"-5"2"-1988,-23 9 78,0 0-140,-1 0 5,0 0 35,-1 0-23,0 1-12,-1 0 1,-1 0-34,-1 1 11,-3 0-5,-3 1-12,-1 0-5,-3-1 0,-1 1-6,-2 1 6,0 0-6,-2 1 0,-2 0 12,1 0-23,-2 1 16,0 0 12,0 0-22,-2 1 33,1 0-11,-2 1 0,-1 0-11,1 1 11,-1-2-6,3 1 1,0 0-6,3-1-12,3-2 6,2 1-16,3-2 16,1 1-39,3-1 28,0 0 11,4-1-22,-1 1 56,2-2-45,2 0-6,-1-1 1,3-1-264,-1 0 235,4 1 40,0 0 55,4 1-10,2 1-12,3 1-17,3 0-16,3-1 5,1 1 12,3-1-12,0 1-22,1-2 33,0 1-33,0-2 0,1 1 5,-3 1-39,1-2 34,-3 2 0,0-1 11,-2 1 17,0 0-17,-1-1-6,-2 1 6,-1-1-22,-2 0 5,-1 1-6,-2-2-10,-2 1 33,-2-1-34,-2 1-5,-1-2-6,-1 1-56,0 0 29,0 0 21,0 0 18,-1 1 49,0 2 18,-2 1 5,-3 3-5,-2 3 11,-5 2-23,-3 2-22,-3 4 11,-4 0-33,-2 3 22,-2 1 5,-1-1 1,-1 2 5,-1 0-11,0 1 0,-1 0 11,-1-2-5,1 0-6,0-1 0,3 0-17,1-2 28,5 0-16,3-3 10,2 0-10,4-2-29,2-1 12,3-2-6,3-1 5,1-2-5,3-2 12,0-2 16,1 0 16,2 1 40,2-1 17,4 1 0,3-2-17,4 0-6,3 0-22,4-2 0,4 0 12,3-2-18,4 0 12,2-2-1,3-1 12,0-2-11,1-2-6,1-2-6,0 1-5,-1-2 11,-2 1 17,-1 1 5,-3 1 0,-1 0-27,-4 1-6,-4 1-17,-3 0-12,-5 2-16,-4 0 6,-6 2-34,-2 1-73,-3 0-857,-1 0 325,-2 0-453,0 2-1357,-2 2-6563,0 1 9034,-1 2 0,3-4 0,1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50.8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76 26598,'25'-14'-17,"-1"1"17,-6 10-23,1-2 1,1 2-17,2-1-51,3 0-55,1-2-113,2 2-112,-1-1-151,0 1-179,-4 1-314,-1 0-616,-3 1-1198,-3 0-4543,-3 2 7371,-3 0 0,-5 0 0,-3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51.0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 21937,'6'7'1227,"-1"-1"-644,-5-6 1332,0 0-1920,44-2-40,-25 0-112,36-1-219,-34 0-604,2-1-1848,1 1-6442,-3 0 9270,-3 0 0,-9 2 0,-3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49.6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482 136 24771,'-31'-49'342,"4"7"-258,15 35-6,0 0-16,-1 1-17,-2 0 0,1 1-22,0 0-7,0 1-4,1 1-29,0 2 0,0 0-5,1 1-13,1 0 2,0 1-6,1 2-17,1 1-6,1 3 6,1 2 6,1 1 38,1 3 12,0 2 23,1 3 16,1 1-28,1 3 0,1 2 1,1 1-12,0 2 16,0-2 7,0 3-1,0 0 1,0 1 10,0 1 6,1-2-11,0 1 12,0-2-6,0 0-1,1-1-5,1 0 23,-2-3-29,2-1 12,-1-4 5,0-2-5,1-2-6,-1-1-6,0-2 0,-1-1-33,1-1 39,-1-3-5,-1-1-1,1-2 17,-1-1-28,1-2 1,-1 1-24,0 0-16,1-1-22,-1 2-107,2 0-107,-2 1-161,1 0-219,0 1-280,0 0-387,0 0-806,2-1-1703,-1 2-4526,1-3 8346,-1 1 0,-1-3 0,-1 1 0</inkml:trace>
  <inkml:trace contextRef="#ctx0" brushRef="#br0" timeOffset="290">0 530 25987,'75'-34'123,"-11"7"-83,-44 24-12,1 1-17,0 2-11,-2-2-28,0 2-23,0 0-38,0 0-62,-1 0-191,1 1-325,-1 3-520,-1 1-959,0 3-2306,-2 1-4365,-3 2 8817,-3-1 0,-4-4 0,-3-3 0</inkml:trace>
  <inkml:trace contextRef="#ctx0" brushRef="#br0" timeOffset="602">592 662 24452,'23'34'28,"-4"-4"-17,-16-20-11,0 0 6,-1 0 5,1-1 0,-1 1-5,1-1-12,-1-1-27,0 0-23,-1-1-84,0 0-235,1-2-398,-1 2-527,-1 0-1444,0 0-5960,0 0 8704,0-2 0,0-2 0,0-2 0</inkml:trace>
  <inkml:trace contextRef="#ctx0" brushRef="#br0" timeOffset="756">657 355 22727,'5'7'118,"0"-2"-381,-5-5-3014,0 0 0,0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55.1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25623,'6'37'11,"-2"-3"-11,-5-9 0,0 3-5,1 2 33,-1 0-17,1 2 17,0 1-6,0 2-5,0-2 11,0 1-11,1-2 11,0-2-17,1-2 0,1-3 1,-1-2-7,1-3 6,-1-2-11,0-3 12,-1 0-12,0-3-6,0-1-11,-1-2-56,1-1-151,-1-1-291,0-1-465,0-1-1211,-1-1-6552,-1-1 8743,-1-1 0,1-1 0,0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55.7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1 108 25068,'28'-40'45,"-1"7"-34,-6 28-5,1 0-12,1 0 6,-1 2-33,-1-1 21,-2 2 1,1-1-28,-2 2-6,1-1-44,-1 0-57,0 2-106,0-2-230,-1 2-458,-2-1-724,-2 1-1355,-3 0-5719,-3 0 8738,-3 2 0,-2-2 0,-1 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55.9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78 19949,'-3'-8'448,"1"2"179,2 6 3669,0 0-4296,49-9-45,-27 4-33,40-8-56,-39 8-107,0 0-129,1 1-302,2 0-560,1-1-1395,1 1-5859,-3 0 8486,-4 1 0,-10 1 0,-5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39.3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1 20783,'2'5'1698,"-1"-1"-1362,-1-4-3613,0 0 0,0 0 0</inkml:trace>
  <inkml:trace contextRef="#ctx0" brushRef="#br0" timeOffset="1754">35 88 21724,'15'-38'359,"-4"8"-252,-11 28 16,0 2-101,-1 0-22,0 1 12,-2 2 4,-1 3-16,-1 1 17,-1 1 0,0-1 5,0 1 23,1 0 6,0-1 10,0 0 1,1-1-23,2-1 6,-2 0-23,3-1 6,-1 0-5,2 0-7,0-1 7,0 1 5,0-1 5,0-1 29,1-1 0,1 0 16,1-1 0,2 0-5,-1-2-11,3-1-23,-1-2-5,1-1-12,1-2 12,-1 0 10,1-1 18,-1 0 28,0 0 38,-1-1 40,-2 2 12,-1 1 4,-2 0-27,0 1-34,-1 2-33,-3 1-6,0 0-6,-5 2 1,0 0 10,-2 1-21,-1 2 4,0 1-16,1 2-33,2 2-12,2-1-39,2 0-56,2 1-190,2 0-544,1 2-2117,2 1-6301,1-1 9236,0 0 0,-2-6 0,-1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56.7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1 128 23282,'5'-23'11,"2"3"-17,-1 15 12,2-1-17,2-1 16,3 2 1,2-2-6,2 1-11,1-1 22,3 1 6,0-1 5,0 2 29,-1-2-23,-2 3 5,0 0 1,-2 0-12,-1 2-11,-2 1-16,-3 0-29,0 1-11,-3 0 1,0 0 10,-1 2 17,-1 1 34,0 2 0,-2 2 5,-2 1 40,0 2 27,-1 1 23,-2 2 0,-2 1-11,-2 2-17,-4 1-5,-1 0-7,-3 1-16,0 1-39,-1-1-6,-1 0 1,0-2-12,0 1 0,2-2-17,1 0-17,3 0-5,3-2-11,1-1 5,2 0-6,2-2 7,2-1 21,1-1 6,2 0 40,2 0-6,3-1 5,4 0 0,0 0-22,3 0 6,1-1 0,2 1-6,1-1 0,0 2 0,2 0-6,0 1-5,-1 1-6,0 1-5,-1 0-1,-2 1-5,-2-1 6,-1 1-6,-4 1 5,-2-1 29,-4 2 39,-1-1 39,-3 1 22,-4-1 29,-3 1-12,-5 0 0,-4 0 11,-4 0-44,-3 0-12,-3 0-16,-2-2-23,-1 0-5,1-2-6,2-1-23,4-2-5,2-1-16,5-2-18,2 0-50,3-3-140,3 1-241,2-2-593,3 0-1519,0 0-6418,2-1 8995,0 0 0,0 0 0,0-1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57.1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181 58 24038,'-54'30'-67,"8"-1"67,31-8-6,2 2 6,0 2-6,3 1 1,0 2-6,3 1 11,1-1-6,2 2 12,2-1-12,1-2 28,3 0 18,1-4 21,4-1 57,4-5 11,1 0 22,4-4 56,1-2-5,4-3 33,1-2-11,3-3-33,1-2-40,3-4-39,0-3-22,0-3-6,0-4-6,-2-2 40,0-2 22,-3-1-23,-2 0 23,-4-2-73,-3-2-33,-5-1-23,-2-3-16,-4 0 10,-1-2-5,-5 0 6,-3-2-40,-5 0-16,-4 0-29,-2-1-66,-1 2-85,-1 2-117,1 3-146,0 4-67,1 3-180,-2 6-290,0 4-948,-2 4-6384,2 4 8362,1 2 0,9-1 0,2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54.5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20 154 26558,'-11'-37'-140,"2"7"73,9 30 28,1 0 33,1 2 23,2 1-6,4 3-5,1 0 5,3 1 0,2 1-11,1 0 17,1 0-17,1 1 17,1-1 0,1 0 0,0 0 5,0-1 0,0-1 1,-1 0-12,0 0 6,0-1-17,-1-1 0,-1 0 0,-1-2 0,-1 2-6,-1-3 1,-1 1-12,-2 0-45,-1-1-22,-1 1-106,-3-1-118,0 1-208,-2 0-240,-1-1-297,0 1-398,-2 0-1018,0 1-5267,0-1 7736,0 1 0,0-1 0,0-1 0</inkml:trace>
  <inkml:trace contextRef="#ctx0" brushRef="#br0" timeOffset="278">283 1 19014,'2'10'2066,"-1"-1"-1517,-1-9 650,0 0-1193,-48 48-771,28-27 782,-39 39-6,39-40 190,0 1-201,1-1-5,1-1-18,2 0-22,2-1 6,1 1 513,3-2-608,3 0-62,2-1-74,3 0-150,0-2-375,4-1-834,3-2-5042,2-2 6671,2-2 0,-5-4 0,-1-1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53.5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1 160 23153,'0'-27'11,"3"2"0,12 18 6,2-3 6,2 1-1,2-2-5,2 1-12,0 0-10,-1 1-1,1 1-5,-2 0 11,0 2 0,-2 0 6,0 2-18,0 0-21,-1 2-29,-2 0-50,-2 1-11,-2 1-23,-3 0 12,-2 0-28,-1 5 150,-3 0 68,0 5 45,-3-1 39,0 1 0,0 2-28,-2 1-39,-2 2-28,-3-1-17,-2 2-6,-2-2-11,-1 2 1,-2-1-12,1 0 5,-2 1 1,2-2-12,-1 1 1,2-1-35,2-2-21,1 0-57,3-2-11,2-2-5,1-1 11,3 0 67,0-1 28,4 1 28,3 0 17,13 2-17,-2-2-12,9 0 12,-4-2-22,0 0 0,0 0-1,0 1-10,-2 1-1,0 0 0,-2 2 1,-2 2-18,-1 0 18,-2 2 10,-2 0 7,-3 2 16,-1 0 0,-2 1 16,-3 1 24,-1-1 144,-3 9-60,-3-7-1,-4 7 6,-2-10 16,-3 1-5,-2-2 11,-3-1-5,-2 0 5,-2-2 6,0 0-11,-2-1-12,0-1-16,-1-2-18,0 0-10,0-1 0,2-2-34,1 1-28,3-3-28,2 0-51,3-1-22,1-1-50,4 0-106,1 0-163,5 0-275,1 0-476,2-2-822,0 0-1391,3-2-5001,0 0 8357,2 0 0,-2 2 0,-1 0 0</inkml:trace>
  <inkml:trace contextRef="#ctx0" brushRef="#br0" timeOffset="482">768 204 22032,'-57'40'51,"10"-4"-40,30-15 0,2 1 7,0 2-36,2 1 1,1 1-5,3-1-1,1 1 7,2 0-12,3 0 16,0 0-4,3-1 10,2-1 12,1-3 5,5-2 28,0-3 45,4-3 40,0-2 83,3-2 34,1-3 11,2-2-28,2-3-73,2-2-50,3-3-17,0-3 11,2-3 0,-1-2 17,0-2 12,-1-3-7,-2-2 18,-2-2 21,-1-2-10,-3 0 16,-2-2-27,-4 0-51,-2-2-23,-4 1-10,-3-2 5,-1 1-23,-4-2 7,-3 3 10,-4 0-28,-4 3 18,-1 1-12,-4 3-12,-2 1 7,-3 3 5,-2 1-17,-2 3-11,0 1 0,0 1-11,1 3-45,4 1-56,3 2-140,3 2-146,5 0-106,2 1-106,3 1-79,2 3-152,0 2-665,2 4-992,0 1-7333,3 1 9627,0-4 0,0-2 1,0-4-1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58.6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422 63 22890,'13'-35'-1015,"-3"7"825,-10 32 168,0 2 139,0 5 12,0 4-34,0 5-28,-1 4 69,-1 5 76,0 4-10,-1 5-12,0 5-83,-1 2-427,0 2 342,0 0 29,1-2 5,0 0 45,0-1 5,1-2-11,-1 1 12,2-4-35,-1-3 1,1-4-17,1-5-5,-1-5-1,1-3 6,0-6 365,0-2-276,0-4 74,0-3 72,0-2 84,0-1 858,0-1-1093,0-2-79,0-2-61,0-4-11,0-3 5,-1-2-5,0-3-11,-2-1-12,-2-3 1,-3 0-23,-2-2 0,-2 1 16,-1 1-16,-2 2 17,-2 1-11,-1 3-6,-2 1 5,-1 2 23,-1 4-16,1 0 10,0 3 6,0 2-6,1 0 6,1 2 28,0 4-22,1 0 5,1 4 6,1 1 0,2 3 16,1 2-5,2 2 0,1 2-28,3 2-22,1-1 11,4 0 0,0-1-1,3-1 29,2-1-1,1-2 19,3 1 4,0-1 0,3 0 6,0-1-6,2 1 17,1-2 0,1 0 22,3-2-16,2-1-6,3-2-28,3-2-62,3 0-151,1-2-325,0 1-621,-1-1-1563,-1-1-6341,-3 1 9063,-5 0 0,-10-1 0,-3-1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59.8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48 25158,'93'-22'-67,"-15"4"-40,-57 15-66,-2 0-163,-1 2-247,0 0-447,0 1-819,-2 1-1685,0 2-5070,-2-1 8604,-4 2 0,-4-2 0,-4-1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00.0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54 20520,'3'1'1664,"-1"0"979,-2-1-2704,67-20-85,-41 13-151,54-15-285,-59 19-560,2 1-1200,0 1-6015,-3 0 8357,-2 1 0,-9 0 0,-4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8:59.0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16 797 22582,'3'38'-11,"0"-4"-6,-3-19-6,0 0 12,1-2 0,2 0 11,1-3 34,3 0-1,0-2 57,1-1 50,1-2 39,0-1 23,3-2-6,0-1-6,2-2-33,1-2-6,0-3-5,2-3-6,-2-3-23,-1-2 12,-1-2 33,-1-1 23,-1-2 39,-3 0-5,-1-1-46,-2 1-27,-2 0-45,-3 0-39,-2 1-12,-3 1-27,-5 1-7,-3 2-10,-2 2-23,-2 2-22,-2 3-23,0 2-22,-1 2-39,0 1-45,2 2-28,-1 3-51,3 2-55,1 4-34,2 4-79,4 0-145,2 3-308,3 0-381,2 1-722,3-1-1463,4 0 3434,3 2 0,-2-10 0,0 0 0</inkml:trace>
  <inkml:trace contextRef="#ctx0" brushRef="#br0" timeOffset="404">892 228 23562,'-42'-86'767,"6"15"-627,21 55-50,1 3-29,1 1-22,0 2-33,2 3-17,0 2 0,3 1-23,-1 2-5,1 1 11,0 1-17,1 3 23,-1 1 5,1 5-6,0 1 12,1 3-11,0 2 16,0 3 6,1 3 17,0 2-6,2 4 6,-1 4 0,2 4 11,1 3 0,0 3 5,1 0 1,0 2-23,0-1 0,0 2-235,1 0 235,0-1-6,2-1 7,0-1-12,0-2-6,1-3 84,-1-1-5,0-3 11,-2 0-11,0-2-51,0-2-5,-1-4 6,0-5 5,0-6 224,0-4-201,0-3-1,0-3 29,0-1 10,0-1-386,0-4-313,0-1-493,0-5-852,0-2-2946,-1-4-3770,-1 1 8671,2 0 0,-1 7 0,1 2 0</inkml:trace>
  <inkml:trace contextRef="#ctx0" brushRef="#br0" timeOffset="596">410 600 24990,'87'-30'112,"-11"5"-123,-39 20-6,-2 1-90,2 2-133,-2 1-231,1 0-453,0 1-790,-1 0-1882,0 0-5108,-5 0 8704,-5 1 0,-11-1 0,-7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01.4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233 103 24413,'-25'-57'403,"5"11"-420,17 46-78,0 0-6,0 0 6,-1 3 45,-1 2 33,-4 5 6,0 4 16,-4 4 1,1 4 11,-2 3 44,0 2-16,0 3-11,0 3-12,1 1-27,1 2 5,1 0 5,1 1-5,2 2 6,2-1-6,1 1-11,2-2 11,1 0 0,1-2 22,1-1-5,2-1 0,1-3-12,2-1-16,3-3 11,1-1-6,1-3 12,1-2 28,2-2 27,1-2 18,3-2 16,0-2 11,3-2 6,1-2-17,2-3 29,1-1-6,1-3-17,0 0-6,-1-2-17,-3-1-22,-2-1 23,-4-2 16,-1-1 0,-3 0 6,-1-2-23,-1 0-22,-1-1-50,-1-2 5,0-2 11,-2-1 18,-1-1 21,-1 0-5,-2 2-22,0-1-12,-1 1-5,-1 1-23,-1 0-10,-1 1-35,-4 0-16,0 1-23,-3 1-16,-1 1-28,-2 3-34,-2 1 39,-3 3 17,-2 1 39,-1 4 67,-3 4-5,0 5-6,1 2-11,0 1-44,3 1-35,3-1-5,3-2-12,5 1 1,2-1-22,3 0-35,2 0-150,1 1-308,1-1-527,4 0-1244,0-1-6374,4-3 8783,-1-2 0,-2-3 0,-3-4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04.7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215 1 24021,'-20'5'11,"2"3"6,9 6 5,0 2-10,-1 3-1,-1 2 0,-1 5-22,0 0 22,-1 5-22,-1 1 11,1 3 5,0 0-10,0 0 16,2 0 6,1 0 5,2 0-16,0 0-6,3-2 0,2-1-6,1-2 17,2-3 12,1-3-6,3-2 5,2-2 17,3-3 6,2-2 33,1-2 85,2-1 22,1-3-6,3-2-6,2-2-49,0-1-29,0-3 12,-2 0 10,0-1-16,-2-2 34,-2 0-1,-2-3-28,0-1-22,-2 0-11,0-1-17,-2-1-22,-1-2 5,-1 0-17,-1-1-10,-1-1-1,-2-1 0,-1 0-28,0 1-11,-1 0-33,-1 1-29,-1 0-16,-3 0-1,-3 2 12,-2 1-17,-2 2 45,-2 1-6,-2 3 11,0 0 6,-2 2-16,-1 1 4,0 2 12,0 4 11,-1 1-17,1 3 1,1 0-23,2 0-11,2 1 22,1-1-17,3 1-67,2-1-72,2 0-96,2 0-151,1 1-252,2-1-611,1 1-1327,0 0-5523,0-1 8189,0-1 0,0-5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39.1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 82 21461,'0'0'0</inkml:trace>
  <inkml:trace contextRef="#ctx0" brushRef="#br0" timeOffset="1293">45 60 21013,'-4'-26'1401,"1"5"-1032,3 19-61,1 1-67,-1 0 95,0 1-330,-1-1 5,-1 3 11,-1 2-10,-3 3-1,0 1 0,0 1-5,2-1 10,0 1 18,1-1-34,1-1 0,1 0 0,1-3-11,0-1 22,0-1 0,0-1 56,0-1-5,1 0 11,0 1-12,3-2 1,0 0-23,0-2-5,1-1-1,0-1 7,-1-1-18,0 0 0,0 0 1,0-1-12,-1 1 17,0 0 0,1 0-6,-2 1-10,0 2 16,0-1 22,-1 2 17,0-1 34,0 1-34,-1 1 269,0 1-173,0-1-85,-1 1-28,0-1-4,-1 0-13,1 0-21,-1-1-18,0 1-44,1-1-63,-1 1-1141,2 1-135,0 4-2471,0 1-5152,0 4 9012,0-2 0,1-3 0,-1-2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02.0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348 0 23366,'-83'47'84,"13"-2"-51,48-14 12,-1 3 11,1 3 23,1 3-7,1 2-16,2 2-533,2 3 505,3 0 0,1 3-6,3 1 23,2 3-17,1 1 5,3 1 1,1 1 0,1-1-1,2-1 1,2-2 11,2-3 5,2-2 17,3-4 0,1-2 48,1-5 64,3-2-50,0-3-17,3-2-39,1-2-124,0-1 6,1-4 347,-3-3-514,-1-2-186,-1-2-761,-2-2-1832,-1 0-5983,-2-4 8974,-3 0 0,-4-5 0,-1-2 0</inkml:trace>
  <inkml:trace contextRef="#ctx0" brushRef="#br0" timeOffset="2064">523 504 21534,'-12'-38'1087,"3"7"-841,12 27-61,1 0-34,2-1 6,1 0-6,3-1 1,2-1 21,4-1 1,1-1-29,3 1-33,1-1-39,2 1-28,0 0-17,0 0 6,0 3-6,-3 0-40,0 1 7,-3 1-29,-1 2 6,-1 0 23,-1 1-23,-1 2 28,-2 1-12,1 2 1,-2 4 11,-1 0 6,0 2 5,-2 2 28,0 2 28,-4 1 1,-1 1 32,-1 3-27,-3 1 0,-3 2-28,-4 2-6,-5 2-5,-3 0-18,-2 2 7,-2 0-12,0 0 0,0 0-11,1-1 11,0-2-11,3-2 12,1-4-12,3-2-12,2-3 12,1-2-16,2-2-1,3-3 6,1 0-1,1-2 12,3-1 0,-1 0-11,1-1 11,0 0 11,0-1 1,0 1 4,0 0 12,1-2-22,0 2 39,1-3 0,1 1 44,0 0 51,0-1 12,2 0 38,0-1 1,2 1-1,1-1-22,3 0 0,3 0-45,1-2-27,2-2-24,2-2-32,1-1-18,2-1-22,-2 1 11,0 0 0,-1 1-33,-3 0 11,0 1-34,-3 0-28,-1 1-22,-2 1-45,-1 1-101,-1-1-145,-1 3-141,0-2-162,-2 2-196,0 0-296,0 0-752,2 0-1389,0 2-5096,0 0 8418,-1 0 0,-3 0 0,-1-2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06.3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0 120 26127,'29'-26'56,"-3"4"-22,-9 18 5,1-1-11,1 0 11,1 0 0,0-1-33,1 0 0,-1 0 16,0 0-16,-1 1-1,-2 0 18,0 1-40,-2-1 11,-2 2-22,-4 0-45,-1 1-123,-4 1-246,-2 0-365,-1 1-1556,-1 0 391,-4 3-2167,1 1-4319,-3 2 8458,1 1 0,2-3 0,2-2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06.8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21 26558,'-2'-12'-179,"0"4"179,2 14 11,0 3 17,0 2-28,0 2 6,0 2-6,0 3 11,0 1 6,0 4 11,0 2 0,0 3-22,0 3 10,-2 2-10,-1 3 16,-2 16-10,1-12-1,0 11 6,-1-3-6,3-11 0,-1 7-22,2-16 5,0-2 1,1-2-12,0-3 22,0-2 1,0-3 0,0-2 16,0-3-11,0-2-11,0-2-17,0-3 1,0 1-1,0-2-11,1 0-17,0 0-39,1 1-84,0-1-123,0 1-152,1 0-263,-2 0-475,1 0-1211,-2 1-6127,0-2 8519,0 0 0,0-1 0,0-1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16.8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81 22683,'26'2'756,"0"0"-633,-3-3-17,4-1-44,0-2 5,2-2-11,0 0-17,1-1-5,0 0 5,0 0-17,-2 0 1,-1 0-18,-3 2-5,-2-1-5,-4 1-1,-3 1 12,-3 1-6,-4-1 0,-2 3 5,-3-1-33,0 2-22,-3 0-4453,0 0 1837,-2 0-5132,2 0 7798,-2 1 0,2 0 0,0-1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20.4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1 235 19860,'-1'-33'1013,"2"6"-767,3 22 18,0-1-1,2 0 17,-1 0-27,2 0-74,0-1-45,1 0-39,2 0-33,1-2-12,2 0 1,2-1-29,3 0 6,1 0 0,3 1 17,0 0 5,1 0 23,0 1 17,1 0-17,-1 2 27,-1 0-16,0 1 0,-1 0-11,1 1-22,-1 0-23,-2 2-56,11 1-129,1 8 140,-3-2 0,-6 9 12,-17-5 55,-1 4 34,-2 0 28,-1 4 45,-3 1-28,-2 3-23,-4 2-11,-5 1 17,-4 1-11,-1 0-23,-4 0-5,-1-1-50,0-1 10,0-3 6,1 0-5,2-4-12,0 0-5,3-3-28,1 0-17,4-3-34,2-3-44,4-2-6,3-1-6,2-2 34,1-1 23,0 1 38,1 0 18,2 0 22,2 1 16,3 0 18,1 0-18,3 0-5,1 0-5,3 0-12,0 1 11,3-1 6,1 1-22,1 0-1,-1 1-5,1 0-11,-1 1 6,0 2-7,-1 1-4,-1 1-1,-1 3 6,-2 0-1,-1 1 7,-2 1-18,-2 0 23,-2 0 0,-1 0 12,-2 0 27,-1 1 6,-1 0 22,-1-1 17,-2 0 33,0-1 40,-4 0 56,-1-1-6,-5 0 12,-2-1-28,-4 0-51,-3-1-6,-3-1-28,-3-2-27,0-1-6,-1-3-12,0-1-27,1 0-23,1-2-33,3 0-74,3-1-122,3-2-196,3 1-242,3-3-386,1 0-840,3-1-2184,1-2-4790,3 1 8856,0-1 0,1 4 0,0 0 0</inkml:trace>
  <inkml:trace contextRef="#ctx0" brushRef="#br0" timeOffset="482">1140 213 24155,'-53'7'11,"0"-1"1,-36 10 27,62 8 0,1 2-5,1 3-1,3 2-27,1 2 5,3 0-16,3 1 10,3-1-10,4 1-7,4-2 12,2-1-11,3-1 22,3-1 23,3-2 33,5-2 40,2-1 38,2-4 40,4-2 39,1-4 0,3-3-27,3-4-29,1-4-40,3-2 1,1-2-11,1-4-17,0-3-6,1-6-6,1-2-16,0-5-6,-2-2 17,-1-2-11,-3-3 0,-2-1 22,-3 0-56,-4-3-5,-5 1-6,-4-2-39,-6 1 0,-3-3-12,-6 1-33,-3 1-28,-8 0-22,-4 3-29,-6 2-61,-2 3-84,-3 6-106,-3 5-180,0 7-291,-1 4-571,0 9-1653,2 3-5881,4 5 8844,5-1 1,12-5 0,5-4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19.0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0 191 25359,'32'-3'63,"-3"0"-30,-11 1-16,2 0 17,2-1-1,2 0-22,2 0 1,1 0-1,0 0 0,1 0-5,0-2 16,-1 2-11,-1-1-11,0-1 0,-2 0-11,-2 1-11,-2 0-34,1-1 0,-8 2-46,1 0-66,-8 2-129,-2 0-145,-1 1-224,-1-1-326,-1 1-425,0 0-1860,-1 0 0,1 0 0</inkml:trace>
  <inkml:trace contextRef="#ctx0" brushRef="#br0" timeOffset="304">219 15 19400,'-10'-8'2907,"2"1"-2162,8 7 414,0 0-1119,0 14 10,1-2-22,0 12 6,1-4-12,1 1-16,-1 2 22,0 1-6,-1-1 6,1 11-11,0-9-6,1 8-5,-2-11 33,2-1-22,-1 1-6,0-1 11,0 8-33,-1-7 11,1 3-34,-2-10-83,0-3-202,0-2-544,0-2-1529,0-2 2392,0-2 0,0-2 0,0-1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17.6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5 351 22240,'-3'-47'437,"1"9"-342,6 34-11,0 0-17,1 0-11,0-1 0,1 1-11,0-1 0,1 1-6,1-1 6,1 0-17,0 0 6,1 0-23,0 1 11,0 0-16,1 0 5,0 1-5,1 0-12,-1 0 17,1 1 0,1 0-5,1 0 5,2 1-22,0 0-6,-1 0-11,0 1 0,-2 1-17,-1 1-11,-1 1-5,-2 2-12,-1 0-11,0 1 0,0 0 22,-3 1 12,0 0 56,-3 2 38,0 0 40,-1 3 23,0 0-1,-4 2-5,-1 1-23,-4 2 1,-3 1-18,-1 0 23,-3 1 0,-1 1-16,-4-1-7,0 2-27,-1-3-17,1 0 5,1-2-5,1-2-17,3-1 5,1-1-5,3-2-11,0 0-6,2-3-16,3 0-23,1-2-11,2 0-40,2-2-22,0-1-11,1 1 34,0-2 50,0 0 67,1 1 45,2-1 28,2 1 6,2-1-12,1 0-16,2 0-34,1-1 0,3 1-23,1-1-5,3 0 0,1 1-11,1 0-17,0 2-5,0 1 5,-2 2-6,-2 1 34,-2 1 0,-1 2-11,-1 1 0,-2 1 11,0 1 11,-3 1 11,-1 1-5,-2 1 0,-2 1-12,-1 1 35,-1 1 27,-2 0 17,-2 1 0,-4 0 33,-1-1 23,-3-1 17,-1-3 6,-2-1-46,-2-1-33,-3-3-11,0 0 5,-1-3-5,1-1-11,0-1-34,3-2-51,-1-2-33,2 0-78,0-1-129,2-1-180,1-1-352,2-2-550,1-1-1107,1-1-4090,2 0-488,1 0 7030,1 1 0,2 2 0,2 2 0</inkml:trace>
  <inkml:trace contextRef="#ctx0" brushRef="#br0" timeOffset="483">684 351 21433,'-73'62'146,"12"-8"-118,47-30 22,2 1-5,0-1 5,4 2 23,1-2-6,2 1-16,2-1-12,1-2 0,2 0 6,2-2 28,3 0 39,3-2 28,2-1 45,2-2 17,3-1 16,2-2 6,3-1-17,1-3 6,2-2-34,-1-2-11,0-2 23,-1-1 5,0-3 33,-2-2 29,0-3-12,-2-2-33,0-3-16,-2-2-52,-1-2 1,-3-2-12,-1-2-16,-3 0-28,-2-2-23,-3-1-34,-2-1-38,-4-2-18,-1 0-21,-6-1-24,-3 0 29,-2 0 11,-3 1 0,-2 2 6,-1 2 5,0 3-17,-1 3-10,0 2-1,2 2-28,1 3-33,2 1-29,3 2-61,2 2-118,3 1-145,2 0-219,3 2-235,1 0-286,1 1-357,2 0-506,1 3-1528,0 0-4285,3 2 7875,0 0 0,-1-3 0,0 0 0</inkml:trace>
  <inkml:trace contextRef="#ctx0" brushRef="#br0" timeOffset="899">794 1 22649,'27'30'0,"0"0"0,-6-5 6,3 3 27,2 2-22,2 4-788,2 1 794,0 3 0,1 1 11,0 0 34,0 2-1,-3 1 12,-3 0 11,-3 2 6,-4 1-12,-3 0 6,-5 1-17,-5 1-22,-2 2 33,-4 0 18,-3-1 10,-3-1 0,-3-4 2,-3-2-41,1-3-16,-2-3-18,1-2 183,-1-2-216,2-4 11,0-3-5,3-2 399,1-4-405,2-3 200,0-3-228,3-3-56,0-3-566,1-1-218,0-3-902,1 1-2089,-1-3 3859,0 0 0,1 0 0,-1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27.6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247 112 24060,'-41'-17'-45,"6"6"34,26 17 22,0 3 1,-2 4-7,0 1-5,-1 2 6,-1 3 16,0 1-11,0 1 12,1 1-18,-1 1-10,2 0 5,0 0 11,2 1-11,0-2 0,2 1 0,3-3 0,1 0 0,2-1 6,1-1 5,1-1 6,3 0 11,2-2 22,2 0 12,2-1 10,2-1 29,0 0-6,1-1 6,2 0 6,1-3 21,1 1 7,1-3 10,1 0 1,0-2-11,2-2-1,0-1-10,1-2-18,1-1 0,1-3-22,-1-1-11,2-4 6,0-1 27,11-8-44,-9 4 150,29-23-161,-30 16-23,14-14 0,-23 16 28,-3-1 5,-2 2-5,-2 0 34,0-7-45,-4 6-17,1-5-6,-4 8 1,-2 1-7,0-2 7,-1 1 5,0-1-17,-1 1-11,-2-1-11,-2 0 5,-1-1 6,-1 0 11,-2 0 6,-1 0-11,-2 2-12,-3-1-22,-3 2 0,-3 0-5,-3 2-7,-2 1 7,-2 4-1,-2 1-5,0 3 0,-1 2-6,1 1-50,2 2-62,5 1-123,3 1-140,6 3-241,3-1-2717,5 11-5404,3-4 8782,1 6 0,2-12 0,0-2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26.6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1 177 21719,'53'-23'288,"0"0"1,38-16-199,-61 27-57,-1 0-5,2 2-5,-2 0-12,0 0 0,-1 1-11,-1 1-11,-1 1-23,-2 1-27,-2 3-51,-3 0-85,-2 2-94,-3 1-96,-3 0-178,-3 2-219,-1 3-510,-4 1-1243,-1 3-5277,-1-1 7814,-1 0 0,0-3 0,0-3 0</inkml:trace>
  <inkml:trace contextRef="#ctx0" brushRef="#br0" timeOffset="331">66 462 10864,'-2'-8'3876,"0"2"-3159,2 6 7881,0 0-8290,53-11-23,-27 3-27,43-10-23,-41 5-56,2-2-44,0 1-56,0-2-35,0 1-10,0 1-34,0 1 0,-2 2-22,-1 1-40,-3 1-33,-3 3-113,-5 1-167,-1 3-224,-5 0-387,-2 3-572,-3 2-1500,-2 3-5584,-2 2 8642,-1 0 0,0-3 0,0-3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33.4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41 326 23271,'-22'-36'576,"4"6"-492,18 26-28,0-1-11,3-1-6,2-1 34,3-3 0,2 0 11,3-1 11,1 0-16,3 0 5,3-1 33,3 0-5,4-1 23,3-2-12,2 0-6,2-1-10,0 1-18,0 0-15,1 1-18,-1 1-45,1 1 6,-2 2-12,-1 2 1,-2 1 11,-3 4-34,-2 0-17,-4 2 6,-1 1-5,-4 0 5,-3 1 5,-2 1 0,-3 2 23,-1 1 12,-2 0 22,0 2 27,-3 1-27,0-1 56,-1 3 10,0-1 12,-3 2 45,-2 2-28,-4 2-23,-4 2-22,-2 2-16,-2 0-46,-4 0 12,0 0-12,-1 0-16,0-1-1,1-1 18,3-2-23,1-2-6,3 1-5,2-3-17,2-1-6,2 0 23,1-2-23,1 0 18,0 0-1,1 1 6,2 1 11,-1 1-6,1 2 17,0-1-11,1 2 0,1-1 11,0 1-16,0-1 5,0 1 5,0-2-5,0 0-11,1-1 6,1 1-29,2-1-28,1 0-72,0 0-157,0 0-253,2 0-442,-1 0-985,1-1-2404,-1 1-4525,-1-2 8900,-1-2 0,-2-4 0,-2-1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42.9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0 151 22123,'14'-10'274,"-2"1"-168,-9 8 1,1-1-1,0 0 29,1 0-35,-1-1-4,2 0 4,-2-1-10,2 0-6,0 0-11,0 1-28,2-2 16,1 0-33,1 0 11,0 0-5,2-1-40,0 0 46,-1 1-7,2-2-5,-1 1 28,0 0-28,0 0 0,-1 0 0,1-1 11,-1 2 1,1 1-12,-2 0 11,0 1-22,0-1 11,0 2 5,0 0 1,0 0-17,-1 0 5,-1 2-11,0 0 0,0 0 6,-3 2 6,0 1 10,-3 5 18,0 1 27,-2 3-11,0 2-5,-1 1-1,-2 2-33,-2 1 28,-3 1-5,-2 0-6,-2 3-1,-1-2 12,-1 1-56,0-1-912,-1-2 10,1-1 6,1-1-29,-1-1 976,0 0-1,1-2-16,1-2 5,3-2 6,1-2-23,3-3 23,2-1-6,1-2 6,2-1 72,0 0-100,2-1-11,2-1 5,3-3 0,2 0-5,2-2-12,3 1 1,0-1 5,2 1 0,0 0-6,1 0 0,-2 1-10,-1 1-7,-1 2-5,-1 1-17,-1 0-16,-1 1 5,0 0-6,0 2 23,-2 1 5,1 3 1,-3 1-6,1 3 22,-2 2-11,-2 2 0,-1 2-202,-2 2 230,0-1 0,0 0 0,0-2 1429,0 1-371,0 2-27,0-8 218,-3 25-1681,-1-17 410,-4 20 44,-1-16 23,3-2 23,-1-1-18,3-2 23,-2 0 6,0-2-1,0-2-78,0-2 0,0-2-3776,0 0-1001,0-3 4777,-1 0 0,0-2 0,3-2 313,8-1 96,8-2 3820,6 1 947,-5 1-5384,-18 5-178,-20 5 28,-16 5-12,-1-2 252,6-2-10,10-4-74,8-2-62,4-3-89,2 1-72,1-1-107,2-1-151,2-1-370,1 0-633,3-1-1065,1 0 467,2 0 1,0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34.1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153 69 23416,'-24'-24'683,"4"4"-442,18 17-22,1 0-18,-1 0-16,1 1-6,-1-1-16,0 0 5,0 1-73,0 0-22,1 0-45,-2 1-61,0 1-18,-1 0 1,-1 1-6,0 3 17,-4 2 33,0 4-11,-3 1-11,2 2-12,0-2-21,2 0-12,1-2 6,3-2 33,1-1-22,2-1 11,0-1 6,1 1-11,0-2 16,0 1 12,0-2 11,1-1 11,1 1 56,1-2 28,1 0 39,0 0 34,1 0-6,1-3-22,1-2-17,1-4-17,1-1-5,-1-3 28,1 0 16,-4 1 6,-1 2-17,-2 0-33,-2 3-51,0 1-56,-3 0-22,0 3-90,-3 0-72,1 2-51,-1 1-146,2 3-168,0 2-330,2 5-1127,3 1-6764,4 0 8787,2-2 0,-3-5 0,-1-1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50.5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97 23859,'7'50'232,"-1"-1"0,3 36-159,-11-64-22,0-1 16,-1-2 17,2-3 11,-2-2 34,1-3 56,0-3 67,1-2 23,1-3-18,-1-1-61,1-1-106,-1-2-23,1-3-39,-1-4-22,0-4 5,0-2-11,1-3 0,-1-2-6,1-1 1,0-1-18,1 0 1,2-1-23,2 0-17,2 0-44,1-1-28,2 1-34,0-1-34,2 2 11,-1 1 12,-1 2-79,3 0 157,-6 7 17,1 2 23,-5 8 27,-1 1 34,-1 4 39,1 2 1,-1 4 4,1 3-10,0 2-6,1 1 0,0 0-11,0 0 28,2-2-6,0 1 0,2-3-5,-1 1-23,2-3 6,0-1 11,0-1 16,1-2 1,-1 0 224,11-3-162,-8-1-17,9-5-23,-10-2-11,3-3-11,-1-2-12,2-1 1,0-1-6,0-1-17,-1 0-5,-1 0-23,-2 1-17,0 3-39,-2 1-5,-1 3-17,-1 3 5,-1 1 34,-1 2 22,0 0 34,1 3 34,0 2 39,1 3-6,0 3 6,0 2-17,0 1-28,1 2-11,-1 0-12,2 1-27,-1-1-17,2-1-56,-2-2-130,1 0-206,-2-2-364,0-1-824,-2-1-4828,0-1 6447,-1-2 0,-2-3 0,1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47.3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158 631 25203,'4'84'191,"0"-10"-158,-4-40 1,0 2-1,0 1-21,0 1 4,-2 1-10,1 0-6,-2-1 6,0-1-12,0-2 6,1-3-17,-1-4 0,1-3-16,1-4-34,-1-4-52,2-3-54,-1-3-40,1-5-498,0-2 16,0-5-2744,1-12-817,1-1-4169,1-8 8425,-1 6 0,-1 7 0,0 3 0</inkml:trace>
  <inkml:trace contextRef="#ctx0" brushRef="#br0" timeOffset="268">27 741 17384,'-15'-5'3971,"3"1"-3372,12 4 1726,0 0-2129,43-66-17,-23 45-45,35-50-16,-34 64-29,1 1-27,-2 3-23,0 2-16,0 1 21,7 7-21,-6 0-18,5 6-10,-10-1 5,-3 1 17,-2 0 5,-3 2 56,-4 8-38,-6-5-18,-4 6 7,-6-6-7,-4 0-22,-4 0 0,0 0-6,-2-2-22,1-1-28,1-2-45,3-4-123,2-3-235,5-2-387,4-2-868,3-2-2420,2-1-4653,3-2 8787,-1-2 0,0 4 0,-1 1 0</inkml:trace>
  <inkml:trace contextRef="#ctx0" brushRef="#br0" timeOffset="549">377 215 23679,'23'42'768,"-5"0"-477,-21 0-552,-1 3 529,-2 2-60,0 0-29,-1-1-61,2-2-51,-1-1-22,3-3 76,1-3-110,1-1 102,0-3-146,2-2-102,1-3-133,2-3 92,2-3-586,2-2-279,0-5-819,1-3-2027,2-4-4744,-2-3 8631,1-3 0,-5-1 0,-2-1 0</inkml:trace>
  <inkml:trace contextRef="#ctx0" brushRef="#br0" timeOffset="974">925 566 25225,'-76'12'11,"10"4"6,43 9-11,1 1-1,2 2 1,2 0-1,2 0-5,4-2 0,3-1 34,4-4-34,2-2-22,2-3 10,4-2-4,1-4 27,5-2 62,0-4 11,3-1 6,3-4-12,1-3-33,2-4-6,2-4-11,-1-4-5,2-3-12,-1-1 0,-1-2 17,0-1-11,-2 0 0,-2 0-1,-1 1-38,-4 2 28,0 1-1,-4 2 6,-1 4 12,-2 2-18,-2 3-21,0 3-12,-1 3-6,0 2 23,-3 5 22,1 3-5,-4 7-1,1 2 18,1 2-1,0 1-22,2 0 6,1 0 5,1-1-11,3 1-17,2-3-11,4 1-3437,1-3 1661,20 11 477,-13-13-1345,14 5-5388,-20-16 8060,-3-1 0,-3 0 0,-3-1 0</inkml:trace>
  <inkml:trace contextRef="#ctx0" brushRef="#br0" timeOffset="1268">1144 84 24788,'-7'64'143,"1"1"1,0-4 0,1-8 19,1-6-936,-1 2 868,0-1-22,1 0-34,0-4 71,1-2-94,1-3-4,1-3 194,0-3-206,1-4 0,0-2 0,0-4 440,1-4-462,1-3 129,0-5-219,3-2-28,-2-5-135,2-2-263,1-2-447,1-4-1447,2-4-6266,-1-3 8698,1 0 0,-5 5 0,0 2 0</inkml:trace>
  <inkml:trace contextRef="#ctx0" brushRef="#br0" timeOffset="1472">925 500 26049,'48'-25'0,"-1"0"0,36-15-62,-55 36-44,2 0-96,0 2-134,1-1-224,1 2-336,2-2-471,0 2-1204,0 0-5063,-5 1 7634,-4 0 0,-14 0 0,-4 0 0</inkml:trace>
  <inkml:trace contextRef="#ctx0" brushRef="#br0" timeOffset="1872">1910 106 23948,'-42'-30'31,"-1"0"0,-28-15 8,55 49 17,1 5 11,0 2 12,1 3 10,0 2 29,0 2 5,1 2 23,0 1 33,1 3-22,2 1 5,0 2 7,0 1-41,2 2 85,-3 18-112,4-8-6,-1 12-5,4-13-12,2-1-33,0-1 5,1-2-10,1 0 16,0 0-6,2-2-22,0-1 11,1-3-28,1 0 17,0-5 0,0-1-5,0-3 5,0-3-6,-1-3 12,-2-2-6,1-3 28,-2-3-23,0-2 1,0-1-34,0-1-22,0-1-51,-1-1-56,0 0-101,-2 0-150,2 0-271,-1 0-2950,0-2-5439,2 0 9040,-1-1 0,1 1 0,0 1 0</inkml:trace>
  <inkml:trace contextRef="#ctx0" brushRef="#br0" timeOffset="2335">1406 631 24363,'89'-39'89,"-13"8"-117,-53 31 28,0 0 0,0 0 0,0 1 0,-2 0 0,1 1 11,-3 0 1,-1 0 10,0-1-22,-3 2 0,0-1 0,-3 0 0,-1 1-6,-2 0-10,-1 1 10,-2 1-5,-2 0 67,0 2 28,-1 1 140,-2 9-157,0-2 11,-7 23-72,3-17-34,-4 27 22,5-30-10,1 10-7,3-17-10,1-1 33,3-3 28,2 0 106,7-2-22,-2-3 281,21-4-298,-17-3-11,13-4 0,-16-1-23,1-1 12,-2-3 0,-1 0 95,4-10-73,-6 7-5,0-7-40,-5 8 12,-3 0-45,-1 0-12,-2 0-16,-1 1-17,-4 1-11,-2 1-6,-3 2-11,-1 1-22,-1 1-449,-22 1 247,15 4-124,-17 4-156,21 4-229,0 5-382,1 0-739,1 2-1383,2 2 3293,2 1 0,5-7 0,1 0 0</inkml:trace>
  <inkml:trace contextRef="#ctx0" brushRef="#br0" timeOffset="2649">2151 763 23539,'9'-23'314,"-1"2"-168,-14 6 22,2 0 11,-1-3 11,2 0 17,0-1 6,1 0 17,2 0 0,-1 0-45,1 1-28,2 1-34,0 0-34,4 2-33,-1 1-33,2 1-34,-1 2-45,1 1-34,-1 2-50,1 3-62,-1 0-106,3 3-185,-1 0-280,3 2-369,0 1-1278,3 3-5752,-2 2 8172,1 0 0,-7-3 0,-3-1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46.3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172 145 20235,'24'-78'364,"-3"15"-370,-19 61 51,0 0 89,0 4 96,1 2 39,1 3 22,-1 4-6,2 4-44,-2 3-44,2 3-46,-2 2-28,0 0 1,-1 3 4,1 1 1,-1 2-22,0 2-35,-2 0-21,1 1 16,-1 2 0,0 0-5,0 1-17,-1 1-40,-1-2-5,0 0-11,-1-2 22,2-2 23,-1-3 5,0-2 11,0-3-27,1-3 61,-5 10-107,5-15-5,-4 6-56,5-18-84,-1 0-3237,1-2 839,-1 0-5353,1 0 7919,-1-1 0,1 0 0</inkml:trace>
  <inkml:trace contextRef="#ctx0" brushRef="#br0" timeOffset="767">18 430 17176,'-10'-10'2633,"3"3"-2196,7 7 341,0 0-688,39-39-12,-20 23-11,32-30 1,-30 32-18,-1 1-11,1-2 12,-1 0-7,-1-1-4,0 1-7,-1-2 1,-1 0-12,0-1-5,1 0 17,0-2-23,0 1-11,0 0-17,6-4 11,-7 8 29,13-1 50,-17 14 67,7 6 50,-12 6 35,-1 7-1,-1 3-39,-1 5-17,-3 4-28,-1 3-28,0 4 5,-1 3-10,-2 2-23,-1 3-284,-2 0 217,-1 0-23,1 0 1,0-4 5,1-3 22,1-3 6,-1-4 0,1-3 0,0-4-6,1-5 180,-1-2 289,2-8-217,0-1-33,1-6-84,0-3-73,0-3-79,2-3 1,1-7-12,3-1 1,3-5 5,1-1 11,4-2 23,0 1-23,3 0 0,-1 1-22,1 4-6,0 1-11,-2 4-17,-1 4 0,-3 3-22,-3 3 28,-2 2 17,-1 1 10,-1 5 12,0 0 12,-1 5-18,-1 0 12,0 1-18,1 1-4,0 0 21,2 0-16,1-1 11,1 1-6,1-2-5,6 4 11,-2-4 11,4 1-11,-6-6 12,1-2-1,0-1 17,-1-2 5,2-2 7,1-2-18,1-3-5,0-4 0,1-1 5,0-2 12,0 0-1,-2 0 1,-1-1-23,0 1 11,-3 0 6,-1 0 6,-1 1 16,-3 2-5,0 0 0,-3 2-6,0 0-5,-1 1-17,-1 1-12,-2 0-5,-2 1-11,-3 1 0,-1 0-6,-1 3-56,-8 2 56,2 4 6,-5 2 6,4 5 38,0 2-27,0 2 5,0 1-28,-3 10 6,7-7-6,1 6 28,7-8 6,3-1 11,1 0-5,5-1 5,2 0 11,4-2 6,4-1 5,3-2-16,4-1-6,4-2-22,3 0-6,1-1-23,2-1-50,1 0-84,2 1-173,1-1-297,1 0-404,-1-1-1092,-1 0-3332,-2-1-3193,-4 0 8648,-7-1 0,-10-1 0,-5-1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43.09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404 282 21198,'16'-32'1154,"-2"6"-857,-14 21-17,0 1-39,0 1-34,0 0-45,0 2-38,0-1-29,0 2-39,-2-2-17,-1 1-17,-1 0-5,-2 1-17,-1-1 0,-2 1-11,-2 1-6,-2 2 12,-3 3-1,-2 4 6,-3 3 6,-2 3-1,-1 2-16,-1 2 5,1 1 6,-2 2 0,2 0 6,-1 1 5,1 0 6,2 0 17,1 0-6,1 0 11,4 1 0,2-1-11,2 0 17,3-1-6,2-1-17,3 0-16,1-2-6,2 0-28,4 0 28,1-1 11,3 0 0,3-1 17,1-1 0,3 0 17,1-3 28,3-3 33,3-3 18,2-4 4,3-3-4,2-5-7,1-4-27,3-5-17,2-4-23,1-1-28,1 0 12,0-2-17,1 1 0,-1 0-17,-2 2-12,-3 2 7,-3 2-12,-3 1 34,-3 2-56,-5 2-40,-2 1-324,-2 4 89,-7 0-190,-1 2-268,-5 4-540,-1 3-1112,-3 4-5009,-1 0 7433,-2 0 0,4-5 0,1-2 0</inkml:trace>
  <inkml:trace contextRef="#ctx0" brushRef="#br0" timeOffset="374">820 107 22531,'3'39'432,"0"-1"-281,-3-12 39,0 3 6,0 1 6,0 1-17,-1 2-23,0 2-39,-1 0-28,1 1-22,0-1-34,1-1-5,0-3-6,0-2 11,1-5 6,2-1 11,0-3-17,1-1-22,-1-1 0,1-3-6,-2-3-11,1-2-11,-1-3-23,0-2-55,0-1-79,-1-2-118,0 0-179,0-2-1652,-1 1-880,2-4-5544,-2 0 8541,1-2 0,0 2 0,-1 1 0</inkml:trace>
  <inkml:trace contextRef="#ctx0" brushRef="#br0" timeOffset="864">951 480 21713,'90'26'645,"-16"-6"-399,-57-18 17,0-2-22,0 0-6,0 0-5,0-2-23,-1-1-16,1-2-18,-1-2-22,0 0-22,-1-1-22,-1 1-12,-1-1-11,0 0-6,-2-2-5,-1 2 11,-2-2-6,-1 1 1,-1 0-6,-2-2-29,0 0 7,-1 0-12,-2 0 6,1-1 84,-2-4-73,1 3-5,-3-2-18,0 5-5,-4 1 0,0 0-11,-1 1 0,-3 2-17,0 1 5,-2 2-10,-2 1 5,-2 2 0,-2 3 0,0 2 11,-3 4 0,0 3-11,-1 2-5,1 1-7,-1 2 7,2 2 5,2 1 5,0 1 1,2 2 0,0 1-1,3 0-5,1-2 0,4 0-5,2-2 10,3-1-10,3-1-1,1-2 17,2-1 0,3-2 6,3-1 11,1-2-11,1-2 11,3-1-6,2-2 1,3-1 5,1-3-23,2 0 7,2-1-24,1-1-16,0-1-39,2-2-118,-1 0-196,1 0-325,0 0-526,0 2-1244,-1 1-5090,-3 0 7566,-5 1 0,-8 0 0,-5 0 0</inkml:trace>
  <inkml:trace contextRef="#ctx0" brushRef="#br0" timeOffset="1584">1608 523 24458,'26'-85'577,"-6"16"-454,-20 64-45,-1 1-44,-2 2-23,-3 2 0,-2 0-5,-4 4-6,-3 2 17,-2 6-1,-1 2 12,0 3 0,-1 1 7,2 1-13,0 0 0,2-1 18,1 2-7,3-1-5,1 1 6,2 0-6,4-1 0,1 1 17,2-2-17,1 0-12,3 0 18,0-2-23,5-1 12,2-1-12,0-3 6,2-1-6,0-3-6,1-1 40,-2-3-22,1-1 16,0-2 6,-1-1-17,-1-3 11,-1-2 6,-1-2-6,-1-3-22,1-1 22,-2-3-11,0-1-6,-1-1 6,-2-1-17,0-1-11,-1 0 0,0 1 12,-1 1-24,0 2 12,-1 0 0,1 4-16,0 0 4,1 5-10,0-1-6,0 4-28,1 1 28,-1 2 0,1 0 6,1 3 50,-1 2-28,1 4-6,0 3 0,-2 2 18,1 2-18,0 0 6,1 1 0,-1 0-17,2-1 12,0 0 10,0-1 1,0 0-29,1-1 23,0-1-5,0-2-6,1-1 22,0-1-11,-1-2 0,1-1-6,0-1 12,0-1-1,1-1 1,-2-2 5,1 1-16,0-2-1,-2 1 17,1-1-5,-1 0-12,-1 0 12,0 0-12,1 0 29,-3 0-23,2 0 11,-3 0 0,0 0 17,0 0 118,-1 0-146,2-2 16,-2-2-4,3-2-7,-1-4 12,1-1-6,-1-3-11,1-1 6,0-2 11,1-1-12,-1-1 1,2-2-6,0 0 0,-1-2 0,2 2 11,0-1 11,2 2-10,0 1 38,2 0 17,0 3 12,1 1 10,2 1-33,0 4-17,9-3-5,-5 4-40,5 1 1,-5 3-18,0 4-27,1 0 5,0 1-39,1 0-61,1 0-113,0 2-112,-1 0-207,1 1-297,-2 0-470,0 1-1299,-2 0-5737,-3 0 8380,-3 0 0,-5-2 0,-3 0 0</inkml:trace>
  <inkml:trace contextRef="#ctx0" brushRef="#br0" timeOffset="1930">2265 64 25584,'11'-38'168,"-2"12"-101,-7 46-16,-1 3 10,1 2 6,-1 4-5,0 0 11,0 3 0,0-1-34,1 1 6,0 0 5,0 0-22,1-2 6,0-2-12,0 0-11,1-3 0,0-1-5,0-2 0,1-3-6,-1-2-6,0-4 6,0-1-28,1-3-17,-2-2-56,1-1-67,-1-2-100,0 0-203,0-2-257,0 0-364,-1-1-679,0 1-1141,0-1-4980,0-1 7892,-1 1 0,0-1 0,0 1 0</inkml:trace>
  <inkml:trace contextRef="#ctx0" brushRef="#br0" timeOffset="2332">2462 392 22201,'57'60'778,"-10"-12"-559,-40-40-18,-1-1-10,1-1 10,0-1-16,0-1 22,0-3 12,-1 1 5,1-2 0,0-2-45,0-1-33,1-2-34,0-2-28,0-2-17,2-1-5,-1-3-17,1 0 11,1-3-17,1-1 6,1 1 16,0-2-5,1 2 28,-2 1 6,-1 4-17,-3 1-23,-1 4-33,-4 2 11,0 2 39,-2 2 28,-1 3 51,0 3 16,0 8-16,-3 7 39,-3 7-17,-4 8-17,-2 5 6,0 3-406,-2 2 372,2 0-11,1 2 0,1-1-28,0 1-39,3-3-148,0-3 81,3-4 22,1-6-11,2-5-12,1-5-27,1-4-96,2-4 234,1-4-564,2-2-251,1-4-937,0-2-6553,0-1 8217,-2-1 0,-2 0 0,-2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53.2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203 0 23685,'-28'29'84,"4"-1"-17,12-7-5,-1 3-1,0 1-21,-2 4-18,1 0 17,-1 1 6,1 2-11,1 1 10,1 3 1,2 0-17,2 2-11,2 0-11,3 1-1,1-2 12,1 1 5,4-2-16,0-1-6,5-3 0,0-2 0,2-4 28,2-2 28,0-3-11,2-2 5,1-2 40,7 0-34,-5-6 224,9-1-101,-12-8 6,3-1-28,-6-4-11,4-7-96,-2-2 51,8-19-73,-11 13 84,3-23-78,-10 24-18,-10-16-55,0 22-230,-22-6 163,12 15-96,-27 15 146,23-1-331,-24 25 124,28-18-1462,-12 23 425,22-22 1300,-2 17 0,8-26 0,0 4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51.88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1 20772,'-11'36'303,"2"0"-169,14-7-5,1 3-6,0 3 62,0 1 44,0 3-33,0 1-4,-1 1-19,0 0-61,0 1-11,-1-1-45,0-1-34,1-4 29,-3-2 5,0-3-11,-1-4-1,-1-2 7,0-5 16,0-3 51,-2-5 55,1-3 68,-1-4 89,1-3 79,1 0 381,0-2-605,0-4-135,1-2-128,1-7 38,1-3 35,1-4-12,0-3 0,3-4-16,1-1-12,2-1 11,2-2 17,0 0 12,2 1-1,0 2-11,-1 4-5,-1 5-28,-2 3-18,-1 5-16,-3 4-28,0 2 28,-2 3 23,-1 2 38,0 1 23,0 3 28,2 3 23,-1 6 5,2 3 11,-1 5-22,0 2-34,-1 2-5,0 1-12,-1 0 6,2-2 6,-2-2-23,1-1 0,1-2-246,5 10-90,-2-10-330,4 7-527,-4-14-1193,-1-1-3669,2 0-1954,-2-1 8026,0-3 0,-4-2 0,-1-3 0</inkml:trace>
  <inkml:trace contextRef="#ctx0" brushRef="#br0" timeOffset="484">589 548 23041,'-22'-65'-28,"0"16"56,7 61 17,-2 3 5,-1 3 12,-1 3-1,0 1 18,0 1 22,2 0-17,1 0-12,1 0-21,2-2-40,3-1 6,3-2-17,3-2 0,2-1 11,1-2 6,4 0 257,13 8-162,-4-10 28,11 5-5,-12-13-1,2-2-16,-1 0-18,1-2 1,-1-2-6,-1-2-11,0-3-28,-1-1 0,0-4-22,0-1-17,0-3 0,0 0-6,-1-2 6,-1 1-6,0 0 0,-2-1-17,2-6 1,-3 6-34,4-17 27,-5 19-10,2-9-28,-5 19-40,0 1-89,-1 4-208,0 2 270,0 5 89,0 2 33,1 5 1,0 2-12,2 1 1,0 3 5,1 0 5,-1 1 1,2 0-6,0-1-6,0 2-10,0-1 4,1 0-10,0-1-40,0 0-72,-1-2-135,0-1-201,0-2-331,-2-1-538,0-2-1137,-1-2-4604,0-3 7080,0 0 0,-2-3 0,1-1 0</inkml:trace>
  <inkml:trace contextRef="#ctx0" brushRef="#br0" timeOffset="840">984 373 23276,'-63'18'-78,"12"-1"22,48-7-34,1 1 29,2-1 16,0 0 45,2 0 56,2 2 263,22 13-257,-11-10-1,16 11-5,-15-14-5,-2-1-12,1 0-11,-3 0 0,1 0-23,-3 0 63,0-1 32,-3 0 365,-2 2-146,-2-3-11,-1 4-56,-6-4-56,-2 2-94,-5 0-35,-3 0-33,-10 5-46,4-5-55,-6 2-79,9-7-162,1-2-224,3-1-364,1-2-869,2-1-2077,3 0-5007,2 0 8849,2 0 0,2 0 0,0-1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59:53.8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390 44 25203,'-32'51'121,"0"0"1,1-4-1,8-5 36,17-7 0,0 1-17,1 2-11,0-1-40,1 1-16,1 0-17,2 1-22,0-3 5,1 1-6,0-3-10,0-1-6,0-2 11,0-3-12,0-2 7,0-3 5,0-3-17,0-4 17,0-3 0,0-5 22,0-2 23,0-3 34,0-1 27,0-1-28,-1 0-16,1-2-68,-2-2-33,-1-3 0,-1-4 5,-1-3-16,-2-4 11,-1-3-6,-1 0-45,-1 0 12,-2 1 0,0 2 5,-2 0 17,0 3-6,-1 2-50,-4 0 56,5 5-11,-3 1-39,3 4 44,6 2-28,-8 13 51,9-3 34,-8 25-23,10-16-12,-2 29 12,5-27-78,8 34 11,0-33-168,13 21-29,-4-30-1567,30 9 621,-17-15 1210,55-2 0,-57-5 0,22-3 0</inkml:trace>
  <inkml:trace contextRef="#ctx0" brushRef="#br0" timeOffset="332">521 723 23819,'-23'55'79,"3"-8"-51,15-33 5,1 0-5,1-1 6,2-1 22,0-2 11,2 0 40,2-3-1,1-1 51,3-1 22,1-2-5,1-2 16,1 0-50,1-5-28,2 1 1,-1-6-18,0 0 11,-1-2 6,1 0-5,-1-4-18,0 0 29,-1-3-17,0-1 22,-1-2-17,-2-1-11,0-1-27,-4 3-24,-1 0 12,-2 2-39,-3 3 6,-1 3-23,-4 2 0,-3 1-28,0 3-6,-4 2 0,2 2-72,-3 3-6,0 3-56,1 2-146,-3 5-150,3 2-265,-1 1-425,2 1-1103,2 1-5125,3-3 7382,3-2 0,3-5 0,2-3 0</inkml:trace>
  <inkml:trace contextRef="#ctx0" brushRef="#br0" timeOffset="714">1222 175 25074,'-36'-85'409,"5"15"-347,23 63-29,0 2 12,-1 2-28,2 0-11,-1 2 10,0 1-44,0 2 45,-1 2 6,-2 3 5,-1 5 11,-1 1-11,-1 4-11,1 2 16,-1 4 6,1 2-11,2 3 17,1 2 0,2 2 17,1 2 22,2 2 11,1 2 17,1 2-17,0 2-11,1 1-22,1 2 61,0 16-67,1-13-6,0 12-22,0-19 6,0-3-17,0-2-1,-1-4 12,0-2-22,0-5 5,0-3 0,0-3-16,0-5 5,-1-4-23,2-3-27,0-2-23,0-3-67,0-1-2044,0-1 212,0-2-6570,1 0 8542,1-1 0,-2 1 0,1 1 0</inkml:trace>
  <inkml:trace contextRef="#ctx0" brushRef="#br0" timeOffset="884">718 722 26687,'47'-23'-171,"0"-1"1,32-15-334,-58 39-505,-1 3-962,0 1-6235,-4 2 8206,-1 1 0,-9-3 0,-1-2 0</inkml:trace>
  <inkml:trace contextRef="#ctx0" brushRef="#br0" timeOffset="3152">1178 963 5739,'0'0'0</inkml:trace>
  <inkml:trace contextRef="#ctx0" brushRef="#br0" timeOffset="4365">1178 985 22503,'28'3'196,"-5"-1"-95,-17-9 50,-2 1 23,-1 0 0,-2 1-1,0 2-66,-1 0-51,0 1-34,-2 1-50,-1 0 6,-2 1-1,-2 0 6,-1 0-11,-1 1 17,1 0 6,-1 2-12,1 1 11,2 0 6,-1 1 0,2-2 23,0 1 16,0-2-17,1 1-5,0-1 5,2 0-22,0 1-11,0-1-6,1 0-11,0-1-173,1-1-34,2 0-510,0 3-2123,0 0 2868,1 4 0,-2-4 0,0 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0:22.1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40 75 23226,'-8'-39'1081,"2"9"-930,5 29 39,1 1-72,0 5 39,-1 3 11,1 7-34,-2 4-28,-1 2-10,0 4-34,0 2 11,-1 1-12,2 0-5,-1 0-11,1 0-11,1-1 5,1 8-6,0-9-21,0 5-12,6-5 11,-1-11 28,6 4 0,-5-15 112,7-7-123,-7-2 23,14-19-57,-10 9-55,18-30 49,-14 21-44,20-30 45,-19 30-17,16-14 0,-20 28 11,7 2 17,-13 12 6,6 18 5,-7-5-16,9 28 5,-6-24 33,11 20-27,-10-26 39,12 7-6,-12-17 118,7-3-113,-9-8 35,7-19-51,-8 7 73,7-34-90,-7 26 56,6-38-45,-7 35-33,3-24-17,-6 30-67,1-15 22,-2 26-263,0-5 135,-1 19-1262,1 11 478,-1-4 985,8 11 0,-5-14 0,5 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0:22.51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0 182 24323,'77'32'723,"-11"-9"-522,-47-27-15,-1-3-7,2-1-22,-2 0-12,0-2-10,-2 0-23,-1 0 274,7-11-246,-11 7 163,8-23-259,-15 22 52,-4-22-80,-5 25-27,-11-9-11,4 13 22,-6-1-6,4 6 1,-2 1 10,-1 2-16,0 3 0,-2 2 11,-9 12 0,6 1 11,-13 17-11,16-10-17,-12 40 17,21-33 0,-1 43 0,15-49 17,13 19 5,0-27-22,9 0 6,-4-8-12,4-3-16,1-2-28,3-2-90,0 0-812,13 0-270,-12-1-2116,9-1-6145,-17 0 9483,-3 0 0,-11-1 0,-3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43.8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401 11 21394,'-9'38'498,"1"-3"-285,3-19 29,0 3-2,-1 1 7,0 3-34,-1 2-29,-1 1-10,1 3-17,-1 0-17,0 1-11,0 0-12,-1 0-16,2-2 17,-1-1-29,1-2-5,1-1-17,0-3-11,2-2 6,0-3-6,1-1-6,-1-2-5,2-3 6,0-2 21,0-1 52,2-4 21,-1-1 1,1-1-29,0-1-54,0-3-30,0-2-16,1-4-17,0-4 11,1-3-11,2-2 0,-1-3 0,0 0 0,0 0 0,-1 1 6,0 0-6,-2 1-11,0 1 11,0 2-12,-2 1-4,-1 3 4,-2 2-4,-2 4-2,-1 2 7,-2 2 5,0 1 1,-3 3 5,0 2 0,-3 3 17,1 4-17,-2 1 0,1 3 0,-1 0-12,1 0 18,2 2 0,1-1-6,0 1 0,1 1 11,2-1 1,-1 2-1,2-1 6,1 0-12,3 1 12,0-2 5,3 0 1,1-3 5,1-2 11,1-3 6,2-2 16,2-1 1,1-1 5,0-1 0,3 0-5,0-1 11,2-1-6,0-1-5,4-1-1,-1 0-27,2-2-12,1 1-16,1-3-23,0 2-17,0 0-72,-1 1-124,-1 0-173,-1 1-202,-1 0-319,-3 0-476,0 0-1143,-2 0-3456,-1 0-2246,0 0 8245,-3 0 0,-2 0 0,-1 0 0</inkml:trace>
  <inkml:trace contextRef="#ctx0" brushRef="#br0" timeOffset="436">489 493 23209,'23'9'258,"-4"2"-202,-27 4-17,3 1 0,-1-1-17,2 0-10,0 1-7,3-2-5,0 0 6,1-3 11,2-3-6,0-1 22,4-2 12,0-2 22,3-1 12,0-2-1,2 0-5,1-3-11,0-1-6,3-3 0,0-1-12,2-2-10,0-1 5,1-1 0,-1-1-5,0-1 39,-2 0-12,-2 2 18,-2-1 5,-3 1-6,-4 2 6,-2-1 0,-1 1-17,-1 1-16,-3-1-18,-2 2 1,-4 0 5,-1 0 0,-2 2 1,-2-1-1,0 3 0,-1 0 6,1 1 0,0 2-17,0 0-11,1 1-23,3 0 6,0 0-11,4 2-17,0 0-40,3 1-21,1 2-40,1 0-67,0 0-118,1 2-184,2 0-297,2 2-561,2 1-1192,3 1-3249,2 0-2101,1 0 7898,-2-2 0,-4-4 0,-3-2 0</inkml:trace>
  <inkml:trace contextRef="#ctx0" brushRef="#br0" timeOffset="987">1233 77 23853,'-27'-44'269,"3"11"-180,13 36 12,-2 3 0,-1 2 11,-1 1-22,0 3 10,0 0 12,2 1-11,-1 2 34,2-1-12,0 2-22,2-1 6,0 1 16,1 1-17,2-2 12,1 2-6,1 0-23,1 1 18,1 1-1,1 0 6,0 1-17,2 0-5,-1 1 0,1 0-6,1 0 22,0 1-22,2-2-17,0 2-5,0-1-1,1 1-21,-1 0 16,1 1-12,-1 2-49,0 0 44,-1 1-11,-1 0-6,0-1 12,-1-2-23,0 0 0,0-1 1,-1-3 4,-1-1 1,-2-2-11,1-3 5,0-3 6,0-3 11,1-2 17,0-2 16,2-1-33,0-1 135,0 0-152,0-4-17,0 0-22,0-2-5,0 0-46,0-1-33,0 0-45,2-1-50,1 1-22,0-1-51,2 1-84,-2 0-135,1 1-140,-1-1-201,2 1-252,-1-1-572,1 0-1254,1-1-5125,0 0 8043,-1 1 0,-2 3 0,-2 1 0</inkml:trace>
  <inkml:trace contextRef="#ctx0" brushRef="#br0" timeOffset="1260">883 493 25623,'33'-19'700,"-1"3"-537,-12 13-51,1 0-34,1-1-22,-1 1-22,0-1-18,0 1-21,-3 0-40,0 1-106,-3 2-236,-3 1-436,-3 4-1109,-3 3-6946,-3 2 8878,-2 1 0,-1-6 0,0-1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0:29.4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27 23086,'-6'-16'11,"2"6"45,4 21-17,0 4 6,0 3-6,0 3-11,0 2 0,0 2 0,-1 0-11,0 2 0,-1-2 0,1 3-12,-2-2 18,1 2-18,1-3 1,0 1-1,1-3-5,0 0 6,0-2 11,2-2-17,1-3 11,3-2 17,1-4-6,1-2 51,2-4 90,6-2 100,20-21-218,-11 7-1,11-17-4,-22 12-7,-2-1 1,1-2-12,-2-1-11,1-1 1,-3 1-12,1 0 11,-2 0-11,-1 1 0,0 2-6,-3 3 12,0 3-6,-2 4 0,0 2-17,-2 3-67,1 3 90,-1 2 5,0 3 6,0 5-1,0 0 1,0 4-6,0 0 1,0 2-1,2-1-11,0 2 17,3 0-6,1 0 6,2 0 11,1 0-12,1 0 7,1 0-6,1-2-6,1 0 17,0-2 0,0-1 11,0-2-5,0-1 374,6-1-178,-8-4 319,11-12-414,-15-1-40,6-11-17,-8 2-10,2-2-7,-1-3-16,0 0-17,-2-2-6,1 1-10,-3-1-7,0 2 12,-2 1-11,0 1-6,-1 1 0,-2 1 0,-2 2 5,-3 0-5,0 2-11,0 0-23,-1 3 1,0 0-18,1 3-33,1 1-39,1 2-123,1 3-152,1 0-123,2 2-179,1 1-163,1 0-297,1 2-738,2 2-1401,2 2 3299,1 0 0,-2-2 0,0-1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0:29.8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88 985 23887,'-19'-13'28,"3"1"-23,9 4-16,0-2 39,-1 0 17,2-2 22,0-1 51,1-2-1,0 1 23,1-2 6,1-2-6,2 1 246,1-21-268,2 13 347,11-34-308,-2 32-17,8-14-22,-6 21-6,2 2-12,0 0-27,0 3-17,1 2-17,0 2 12,-1 2-40,1 1-11,-2 4-17,0 2-56,-1 1 34,-1 2-39,-1 4-29,1 3-44,-1 4-78,1 2-63,-1 2-95,-1 2-150,-1-1-191,0 1-275,0-1-627,0-1-1585,0 0 3215,0 1 0,-4-9 0,-1 0 0</inkml:trace>
  <inkml:trace contextRef="#ctx0" brushRef="#br0" timeOffset="390">657 788 23063,'-49'21'196,"-1"-1"0,-30 18-78,70-18-23,3 0-16,2 0-7,2-1 1,1-1 0,3-2 11,2-1 22,3-1-5,3-2 11,2-1 23,2-3 5,3-2 0,0-2 218,21-5 1,6-13-236,-2 2 252,10-28-257,-32 19 61,15-33-156,-25 30 33,-1-37-40,-12 37-4,-14-17-24,3 29-4,-8-2-1,4 9-17,-1 1-22,0 2-50,1 2-57,2 3-548,-3 7-17,8 0-432,0 5-996,8-3-2627,2-1-4023,2-3 8806,0-1 0,0-4 0,0-1 0</inkml:trace>
  <inkml:trace contextRef="#ctx0" brushRef="#br0" timeOffset="851">876 722 15143,'9'5'3310,"-1"-1"-2363,-8-4 2509,0 0-3310,16 72-715,-11-44 693,13 57-12,-16-62 152,0-1-174,-2-1 5,1-1 0,-1-2 40,0-1 22,0-4 589,-1-2-489,-1-4 18,-1-2 420,-4-3-365,-3-18-291,3 5-11,-2-15 0,7 8 0,1 0-5,0-3-1,1 0-11,0-3 0,1 0-5,2-2-12,2 0-5,10-16 0,0 10 0,6-11-6,-2 13 6,-1 2 5,1 2 6,-1 2-5,6-2 5,-7 8 16,14-2-16,-16 14 12,7 3-24,-14 8 12,2 38 12,-7-17 4,0 28-10,-3-26 0,0-1-12,0 0 6,0-1 0,3 9-28,0-8-6,3 4-16,0-11-34,1-3-34,0-2-94,-1-2-136,1-3-223,-1-2-393,0-2-1125,2-1 2089,0-2 0,-4-2 0,1 0 0</inkml:trace>
  <inkml:trace contextRef="#ctx0" brushRef="#br0" timeOffset="1417">1642 657 23259,'-91'27'493,"13"-1"-403,53-5 11,0 1-23,3 1-22,3-2 0,2 1-34,5-1-10,1 7 49,10 7 1,1-11 279,18 1-223,-8-22 11,9-3-23,-8-4 1,1-5-12,1-1-6,0-2 63,4-8-57,-3 4-27,1-6-18,-5 6-5,0-1-28,-2 1 5,1 0 17,1-5-33,-3 6-6,2-2 0,-4 8 0,-1 2 0,1 1-11,0 3-12,2 1 12,-1 2 33,2 0-22,0 0 12,1 4 10,0 1-28,1 3 186,7 16-68,-5-7 235,17 32-235,-16-23-17,9 18-11,-9-19-22,0 4-23,-1 0 0,-2 2 6,2 16-28,-5-10 67,-4 40-40,-7-38 164,-18 40-124,5-50-12,-12 12 1,11-24-17,-2-2-5,-1-2-12,0-3-6,-3 0-10,0-3-18,-1 0 1,1-4-12,1 0-27,0-3-46,3 0-1108,-10-7-51,14 2 1238,-7-12 0,19 11 0,1-3 0</inkml:trace>
  <inkml:trace contextRef="#ctx0" brushRef="#br0" timeOffset="2201">1642 197 24525,'4'-67'442,"3"13"-268,13 45 16,2 2 18,5-2 16,3 0-17,3 1-22,3 0-11,2 1 83,21-1-133,-13 3-57,14 1 11,-3 3-55,-16 4-12,39 20-6,-48-7 1,22 23 16,-41-22 46,-2 24-46,-12-21 17,-20 29-28,3-29 17,-22 19-22,17-21 5,-32 25-5,30-26-29,-29 23 23,38-28-22,-10 11 11,19-11 33,-5 22-11,8-16 40,-1 30-40,5-29 34,0 23-28,0-25 22,0 19-39,1-20 33,0 17-33,1-19-106,3 13 5,-2-16-621,6 8 302,-4-12-2392,10 6-571,-6-9 3383,8 0 0,-11-4 0,0 0 0</inkml:trace>
  <inkml:trace contextRef="#ctx0" brushRef="#br0" timeOffset="2684">2102 1226 26721,'31'-43'173,"-8"9"-167,-26 31-6,-2 3-17,0-1-5,-2 1-1,-1 1 12,0 2-17,-6 4 34,-8 12-6,5-5 0,-7 15 0,17-17-6,-1 8 1,6-10 10,7 7 12,-2-11 56,8 3-6,-5-9 67,10-9-145,-10 3-269,4-13-386,-9 10 666,-9-6 0,6 10 0,-7-2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0:24.0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258 417 25870,'-68'19'240,"11"0"-184,35-9 0,2 1-22,0-1-17,2 1 0,3-2-17,2 1 0,3-3-12,3 2 7,4-2-1,8 10-5,2-8 22,8 7-11,-2-9 6,2-2-1,1 1 1,2-1 0,0 1-12,1 2 12,1 0-29,12 12 1,-14-6 27,7 8 7,-17-9 4,-5-1 24,-1 1-7,-4 2 6,-5 0 12,-4 1 10,-5 1-10,-3-1-6,-2-1-12,-1-1-22,-1-1 17,1-2-5,2-1-6,2-2-17,1-2-202,-2-2-67,9-2-302,0-3-426,9-2-896,1-2-4134,3-1-3137,1-1 9164,3 1 0,-4 3 0,0 0 0</inkml:trace>
  <inkml:trace contextRef="#ctx0" brushRef="#br0" timeOffset="353">345 614 19703,'9'-1'3192,"-2"1"-2604,-7 0 840,0 0-1299,-2 30-11,2-14-1,-1 24-5,1-23-5,0-1-23,1 0-22,1-1-6,3-2-34,2-1 34,1-2-11,2-2 6,2-2 16,0-2-17,3-1 1,0-2 5,3-2 0,0-2-12,1-3 7,0-3-1,-2-3 6,0-1 17,-4-1 11,-1 0 6,-4-2-6,-3 1 134,-6-14-207,-6 10 17,-22-20-5,7 24-23,-15-7-6,13 14 0,1 2-22,0 3-16,1 1-35,0 2-33,2 2-61,0 2-40,2 3-78,0 3-129,3-1-225,3 3-296,2-2-593,4 0-1648,3 0-5746,2-2 8928,1-3 0,0-2 0,0-2 0</inkml:trace>
  <inkml:trace contextRef="#ctx0" brushRef="#br0" timeOffset="984">674 592 25096,'12'52'216,"1"0"0,7 33-87,-19-73 0,-1-2-6,0-1 17,0-2 22,0-2 17,0-2 6,0 0-28,0-2-28,0-1-45,-1 0-23,0 0-10,-1-3-18,-1-2-21,0-2-7,1-1 6,0-3-5,1-1 11,-1-2-17,2-1 0,-1-1-6,1-1 6,0 0-5,0-3-7,2-1-10,1-2-23,3-1 23,0-1 11,2 0-1,0 0 24,0 2-12,8-9 5,-6 15-5,4-6-5,-7 17 5,-1 2 0,0 1 0,0 2 0,0 1-6,0 3-39,0 3 56,1 4-5,-2 2 16,1 4 40,0 3-45,-1 1 5,0 2 1,2 9-12,-3-9 6,2 6-6,-3-10-11,1-3 0,-1-2-6,0-3-5,0-2 22,-1-2 12,1-2 16,-3-2 28,2-1 11,-2-1 6,2 0-11,0-1-11,1-3-12,0-2 1,14-26-51,-7 12-40,23-34 18,-16 31 22,9-11 0,-11 19 22,-2 4-27,0 2-1,-2 3-5,2 3 5,-4 1 6,-1 4 6,-3 2-17,-2 4 33,-2 4-5,0 3-6,-1 2 0,0 3 12,-3 24-62,0-19-275,-1 31 90,3-38-95,0 9-146,1-17-241,2-2-347,1-2-879,4-2-7899,6-2 8291,-3-2 0,-1 0 0,-6 0 0</inkml:trace>
  <inkml:trace contextRef="#ctx0" brushRef="#br0" timeOffset="1409">1309 526 24643,'13'38'655,"0"-7"-436,-6-28-1,1 0 1,0-1-12,0-2-17,1 1-22,2-2-22,0-1-34,4-3-17,-1-3-17,2-1-5,0-2 140,18-18-157,-15 13-17,11-14-5,-20 17-12,-2 0 1,-2 1 10,-2 0 23,-2-2-50,-3 5-1,-3-1-16,-2 6-6,-3 1 17,-2 1-16,0 2 4,-11 4 1,4 0 0,-8 6 0,5-1 5,-1 5 6,1 0 6,1 3 33,-7 10-33,8-5 10,-3 7-4,9-7-7,4-3 12,2 0 0,2 0 11,3 6 5,4-6 1,3 3 11,3-9 5,2-1-16,2-2 5,2 0 11,10 0-72,-4-3-163,32 1-33,-22-5-2409,41-2-1300,-38-5-5904,15 0 9340,-27-2 0,-11 3 0,-3 1 0</inkml:trace>
  <inkml:trace contextRef="#ctx0" brushRef="#br0" timeOffset="1717">1878 1 26878,'-3'33'201,"1"3"-134,1-1 1,-1 5-7,-1 1 1,0 2-6,-1 0 0,1 1-23,1-2 1,0 0-17,1-1-23,1-1 12,5 41-34,0-39-17,5 29-33,-2-51-40,0-4-89,-1-3-84,0-3-180,-1-3-257,-2-4-448,0-1-2101,-1-1 3277,-1-4 0,0 2 0,-2-2 0</inkml:trace>
  <inkml:trace contextRef="#ctx0" brushRef="#br0" timeOffset="2313">1550 395 24889,'54'-11'73,"-1"0"0,40-8-68,-67 15-16,2-1-11,-1-1-57,1-1-44,0-1-39,1-2-12,-2 0 6,0-3-50,6-8 150,-9 4 52,9-25 60,-19 21 91,4-29-62,-14 31 212,-1-23-195,-3 28 134,1-11-219,0 19 197,4 0 5,-3 6 23,4 3 45,-3 3 16,1 5 0,-1 4-11,0 5-22,0 4-29,-1 7-49,-1 3 195,0 42-314,-2-25-13,-2 8 0,-1 0-26,-1-8-16,-2 25-262,5-41 251,0-2-1,1-4 0,1-4 1,0-5 16,0-3-5,0-6 10,2-2 301,0-5-261,2-2 17,0-2-11,2-3-23,3-4-5,2-4-12,2-5-16,3-2-6,1-3-12,3-1 1,1-1 0,1-1 17,2 0-6,1 1-23,1 3 23,19-7 11,-20 12-16,17-5 16,-32 17-5,2 5-12,-10 4 12,-2 4-6,0 4 16,-2 2 7,-1 4-12,-2 1-11,0 0 6,-1-1-6,2-1-6,0-1-22,1-1-22,1-1-51,1-2-56,-1-2-61,1-1-85,0-2-117,0-2-218,1-1-460,0-1-1322,0 0-7152,0-2 9572,1-1 0,-1-1 0,1-1 0</inkml:trace>
  <inkml:trace contextRef="#ctx0" brushRef="#br0" timeOffset="2586">2645 417 27516,'25'66'252,"-3"-10"-213,-17-41-11,0-1-5,-1 0-1,1-2-11,0 2-11,-1-3-11,0 0 11,1-2-11,-1 0-17,0-2-6,1-1-39,-1-1-55,2 0-91,-1-1-162,1-2-279,0-1-472,-1-1-1511,2 0-6941,-2-1 9584,1 0 0,-4 0 0,0 0 0</inkml:trace>
  <inkml:trace contextRef="#ctx0" brushRef="#br0" timeOffset="3018">2644 154 20543,'3'2'3310,"-1"-1"-1041,-2-1-2247,-38 10-16,25-2 16,-28 8-22,35-4 0,2-2 6,1-1 10,1 1 29,2-5-28,0 2 78,9-4-72,-3-1-163,10-1-34,-11-1-1568,3 2-168,-8 2 1910,-4 5 0,2-5 0,-2 3 0</inkml:trace>
  <inkml:trace contextRef="#ctx0" brushRef="#br0" timeOffset="3652">2863 395 26374,'10'83'140,"-2"-13"-118,-6-53-11,1-1 6,1-2 0,1-1-12,-1-2 7,2-3 4,-2-2 130,3-1-34,-4-3 95,3-7-212,-2 0 94,3-28-83,-3 14 16,4-26-33,-4 23 11,3-8 0,0 9 0,2-1 11,3 0-28,1 1 6,1-1-28,7-5 45,-6 7-6,5-3 0,-8 10 11,-2 3 0,-1 2 0,-1 2 6,0 3 17,-2 0-18,0 2 7,0 0 33,3 5-11,-3 0 117,6 20-89,-7-7 112,6 33-141,-8-25 46,6 33-90,-4-34-17,7 25-11,-7-32-297,6 10 29,-7-19-2908,2 2-3826,-4-7 7030,2 0 0,-3-2 0,0 0 0</inkml:trace>
  <inkml:trace contextRef="#ctx0" brushRef="#br0" timeOffset="4131">3542 373 24749,'16'-47'286,"-8"12"-169,-26 40 1,-1 5-6,-4 2-5,0 2-23,-1 2-11,1 2-17,1 1-12,2-1 1,1 2-17,2 0-5,4-1-1,2 0 101,7 20-67,5-18 79,12 16-51,0-28 240,27-2-251,-20-9 118,33-18-135,-34 5 11,12-11 6,-17 9-1,-1 1-10,0-1-17,-2 2 16,3-6-55,-3 7-45,11-6 39,-12 14 0,9 1 17,-13 10 279,5 24-116,-6-7 430,9 50-453,-5-33-342,4 24 231,-5-26-107,-2 0 61,-2 1 0,-2 0 0,-7 17 0,-3-14 0,-29 37 0,11-41-673,-13 2 1,-2-3-689,0-7-6098,-26 11-2372,35-24 9818,4-5 1,14-5 0,6-3-1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0:23.1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386 37 25696,'-34'-23'801,"7"10"-583,26 32 6,0 3-11,1 4-28,-1 4-12,1 4-33,-1 2-28,-1 3-28,1 0-16,0 0-29,0 1-11,1-1-23,-1-1 18,0 0-12,0-3 11,1 11-38,-1-13 27,1 22-11,0-32-6,2 8 1,-1-23 10,1-4 6,-2-1 1,2-2 4,-1-1-4,1-3 16,1-3-28,-1-4 0,2-4 5,-1-2-94,-1-29 55,-3 17-22,-2-22 11,-3 29-16,-3 0 5,-1 2-6,-3 2-61,-10-1 84,4 7 5,-26 3 28,21 11 1,-14 5 10,18 5 12,1 3-11,0 1 5,1 5 11,-4 10 18,8-4-29,-3 6 11,10-9-11,2-2 1,3 0 16,1-3-12,3-1 7,4-4-23,3-1 33,4-3 1,0-1 5,3-3 6,1-1 5,20-4-10,-12-3-85,34-8-39,-34 1-11,16-3-118,-23 5-190,1 0-398,-3 2-723,0 0 1524,6-2 0,-12 4 0,3-2 0</inkml:trace>
  <inkml:trace contextRef="#ctx0" brushRef="#br0" timeOffset="358">605 475 24615,'-34'79'252,"7"-13"-208,24-46 12,1-1-22,1-1 0,1-3 10,3 0 7,1-2 280,24 2-258,-12-8 145,33-9-145,-28-6-17,10-9 5,-17 5 29,-1-2 28,-3-1 10,-1-2 7,-2 0-12,-2-2-17,-2 0 57,-9-12-191,-2 13 22,-7-7-11,-2 18-22,-1 2 6,-3 3-85,-3 1-72,0 5-96,-1 1-151,1 5-247,1 1-318,3 1-818,2-1-2600,4-1-4503,4-1 8923,3-3 0,4-2 0,1-3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0:19.9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198 111 22363,'-2'-13'56,"0"8"-16,2 20 21,0 4 23,0 1 28,0 2 39,0 3 40,1 2 229,1 18-224,0-9-39,2 15 95,-1 5-157,0-13 90,1 44-118,-2-45 0,0 19-5,-2-36-1,1-2-5,-1-3 6,1-3-1,-1-2 1,0-3-23,0-2-5,0-2-6,0 0-17,-1-3-73,0 3-16,-2-3-79,1 2-151,-1-2-207,0 0-286,0-1-527,0 0-7812,0-1 9140,0-1 0,1 0 0,2-2 0</inkml:trace>
  <inkml:trace contextRef="#ctx0" brushRef="#br0" timeOffset="352">23 198 9778,'-13'-14'4900,"3"2"-3382,10 12 3764,0 0-4739,46-68-1281,-22 46 1107,39-50-89,-34 66 225,4 3-309,1 5-28,1 5-11,2 7 72,14 20-145,-12-3 25,-1 5 1,-3 2-60,-1 5 17,-4 6 1,-5 3-24,-12-5 9,-9 9 1,-5 1-21,-10-4-10,-14 28-367,2-38 378,-4 0 5,-3-3-11,-3 2 22,-18 10-44,10-13-12,0-7 1,-1-1 5,0-5-62,-31 8-5,44-27-28,-4-3-107,16-7 662,4-2-1221,4-4-757,3-1-1849,3-1 3473,2-2 1,1 7-1,0-1 1</inkml:trace>
  <inkml:trace contextRef="#ctx0" brushRef="#br0" timeOffset="669">746 527 24430,'3'53'22,"0"1"1,3 36-1,-7-64-22,1-1 6,0-2-6,2-2-17,1-3 17,2-1-73,2-2-50,-1-2-84,1-1-118,0-2-280,0-2-3204,4 0 3809,-2-3 0,-2-2 0,-2-2 0</inkml:trace>
  <inkml:trace contextRef="#ctx0" brushRef="#br0" timeOffset="814">921 155 18582,'0'0'0</inkml:trace>
  <inkml:trace contextRef="#ctx0" brushRef="#br0" timeOffset="1272">1359 23 24811,'0'96'537,"1"-11"-379,0-41-1725,-1 1 1667,0 3-32,0 0 139,0 0-167,0-2 94,0 38-106,0-39 887,2-7-949,-1-43-5,-1-30-62,-8 7 901,0 7-862,-6-6 306,1 10-311,-1 3 28,0 3-12,-2 3 7,0 5 16,-1 1-6,-1 5 23,0 3 11,-2 5 5,1 3 1,-1 2 5,2 4 0,1 0 6,3 2 6,2 0-12,4 1 0,4-1-5,1 1-6,4-2 5,4 0 1,3-2 5,5-2 0,5-3-5,2-4 11,6-3-6,3-3-11,3-2-11,4-5-45,1-2-84,3-3-230,-2-2-437,-1 0-800,-2 1-3166,-4 1-4378,-3 2 9151,-7 0 0,-11 4 0,-4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1:00.4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22 241 24396,'3'62'6,"0"-10"-68,-6-39-72,2 0-141,0-1-279,-1-1-622,1 0 1176,-1 4 0,1-8 0,-1 1 0</inkml:trace>
  <inkml:trace contextRef="#ctx0" brushRef="#br0" timeOffset="145">0 1 20599,'10'9'873,"-3"-1"-1371,-7-8-2779,0 0 0,0 0 0</inkml:trace>
  <inkml:trace contextRef="#ctx0" brushRef="#br0" timeOffset="469">176 329 5739,'8'4'1999,"-1"0"-189,-7-4 4956,0 0-5747,-3 64-156,5-43-67,0 49-57,6-60-84,4-1-67,0-3-51,4-1 416,8-3 363,18-14-1081,-12 3 320,17-26-382,-33 17 270,6-29-354,-15 26 97,-10-25-158,-2 28-39,-22-16-12,12 22-33,-11-4-34,13 12-33,0 2-68,1 2-55,0 4-101,1 2-129,0 4-235,1 1-297,3 1-740,1 0-1417,2-1-4760,1-1 7925,3-2 0,2-3 0,0-3 0</inkml:trace>
  <inkml:trace contextRef="#ctx0" brushRef="#br0" timeOffset="800">548 307 21444,'37'88'1278,"-7"-17"-696,-30-69 73,0 0 398,1-2-773,0-2-128,0-1-57,1-4-33,-1-3 11,2-2-12,-1-3 1,3-3-40,-1 0 12,3-2-34,1-1-11,2-1 11,4 0-28,3-1 16,3-1-10,22-17 44,13 1-38,-7 5 10,4 15 12,-36 25 27,11 22-55,-14-7-241,11 36-214,-16-30 477,6 29 0,-11-40 0,1 8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0:59.0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88 24195,'-61'2'252,"7"4"-191,29 11-38,1 3 10,1-1-5,0 1-5,4-1 38,2 0-33,3 1-17,6-2 1,2-1-1,4 0 22,2-1 35,4-1 32,2 0 1,6-1 11,3 0 6,1-1 95,14 2-134,-6-7 10,20 2-44,-17-7-84,28-3-56,-28-3-886,25-3 51,-34 2 930,15-4 0,-25 5 0,4-1 0</inkml:trace>
  <inkml:trace contextRef="#ctx0" brushRef="#br0" timeOffset="416">474 154 18593,'11'10'3854,"-3"-2"-3299,-8-8 671,0 0-1147,3 26-23,-1-12-6,3 21-28,0-17 6,0-1-5,1-1 16,5 3 146,11 2-73,-5-7 112,14-1-129,-17-13 123,20-13-172,-17 3 71,28-36-100,-28 22 0,17-27-6,-23 29-11,5-23 6,-10 27-23,2-11-39,-8 26-11,1 0-40,-1 3 101,0 4-5,0 1 11,1 4 0,-1 2 0,3 2-6,0 1 6,3 0 0,-1 0 6,3 1 0,-1-1-12,2 0-5,0 1-432,9 17 107,-9-14-2436,12 22 207,-14-28 2565,3 8 0,-7-16 0,-1 1 0</inkml:trace>
  <inkml:trace contextRef="#ctx0" brushRef="#br0" timeOffset="817">1262 45 22285,'-26'-19'258,"-1"8"-186,5 29-16,-2 0 12,0 1-12,1 0-6,2-1-67,-9 15 0,16-16 40,0 15 16,19-24 107,25 4-90,-9-10 246,34 2-179,-30-4-22,14 2-28,-22 1-40,-1 2 1,-2 0 0,-3 2 89,-2 5-22,-5-2 240,-7 16-268,-5-10 11,-23 21-84,12-20-129,-26 17-11,26-20-952,-18 11 247,22-15 845,-11 6 0,20-13 0,-4 2 0</inkml:trace>
  <inkml:trace contextRef="#ctx0" brushRef="#br0" timeOffset="1233">1569 1 16924,'9'2'4274,"-1"-1"-3569,-8-1 937,0 0-1603,-49 5-5,30 2-17,-38 6 16,42 1-16,0-1 0,1 1-23,0-1-39,-3 15 29,8-14 38,10 18-11,8-23 28,29 11-27,-14-13-35,39 8 23,-33-9 11,16 5-11,-25-3 40,-1 0-29,-3 1 0,-1-1 51,0 4 27,-7-3 488,-1 10-387,-11-9 57,-17 14-219,4-13-17,-31 13-73,24-13-212,-24 9-12,26-11-4480,-13 9-678,21-11 5444,-2 4 0,13-10 0,2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0:57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152 47 19994,'25'-27'112,"-4"8"-6,-15 27-10,0 4 4,2 2 51,3 15-72,-2-3 111,7 46-151,-10-29 11,0 13 1,-1 1-12,-3-3 23,-1 6 0,0-1-34,0-10 78,2 44-39,0-60 73,2 23-112,-2-40 28,1 10-56,-3-18-101,2 2-27,-1-7-1502,3 3 11,-2-5 1619,5 1 0,-6-2 0,2 0 0</inkml:trace>
  <inkml:trace contextRef="#ctx0" brushRef="#br0" timeOffset="435">43 244 9878,'-7'-12'3602,"1"2"-2829,6 10 5192,0 0-5651,-21-51-1,23 33-11,-12-40-10,29 45-57,5 1-56,2-1 208,36-4-376,32 16-22,-13-1 33,-18 14 1,-4 6-12,-15 3 20,3 8 0,-3 2 36,-10 0-318,15 22 385,-33-20 12,-5 2 0,-6 1 22,-2 0-28,-7 0-11,-3-1-6,-6 0 208,-35 24-253,14-21 17,-12 3 1,-2-3-46,3-6-5,-5-1 0,1-2-12,9-10 57,-29 8-79,47-23-45,-4 1-44,19-7 278,4 0-446,1-3-79,2 1-123,1-1-196,2 1-365,3-1-8822,13 2 8989,-7 1 1,4 1 0,-13 1 0</inkml:trace>
  <inkml:trace contextRef="#ctx0" brushRef="#br0" timeOffset="799">788 529 24357,'28'32'218,"-3"-3"-178,-17-12-12,0 2-6,0 1-28,-1 0-5,0 1 0,0 0-79,-1 8-811,0 10 234,-2-11-381,-2 1-710,-2-24-1026,0-1-4889,0-3 7673,0 0 0,0-1 0</inkml:trace>
  <inkml:trace contextRef="#ctx0" brushRef="#br0" timeOffset="961">831 310 18863,'0'2'3556,"0"0"-4564,0-2 392,-11 8-420,12 2-802,-7 8-1758,16-2-4206,1-1 7802,-2-3 0,-3-5 0,-3-3 0</inkml:trace>
  <inkml:trace contextRef="#ctx0" brushRef="#br0" timeOffset="1416">1291 485 22957,'-88'11'739,"53"-20"-728,-50 57-11,72-36-11,4-2-11,4 0-6,2-2 5,1-1 12,3 0 11,2-2 17,3 1-11,4-1 5,1-1 11,3-1-5,2 0 5,3-1-10,1 0-12,2-1 0,1 1 11,0 0 0,-2 1-11,0 2-11,-4 2 16,-1 1 18,-5 1 50,-3 2 50,-4 1 17,-2 0 56,-6 2-17,-1 0-17,-7 3-10,-4 0-29,-2 2-39,-4-1-17,-1 1-11,-2-1-11,-19 12-45,17-13-45,-19 12-50,32-21-779,-1 1 376,12-8-5865,22-13-1972,-8 6 8335,14-8 0,-19 11 0,-2 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1:03.3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25489,'14'66'129,"-3"-9"-107,-11-35-11,0 0-11,0-1 6,0 0-12,0-1-33,0-2-118,0 3-1635,-2 2 161,1-6 1631,-1-2 0,2-13 0,0-2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1:03.4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 19160,'8'-3'1355,"-1"1"-1490,-7 2-2907,0 0 1,0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46.3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101 151 22134,'-56'-14'834,"11"2"-643,45 12 55,0 0 51,3 0 56,1-1-12,5 1-27,2-2-40,3 0-44,4-1-28,1-1-28,2-2-18,3 0-21,0-1-18,3-1-16,1-1-6,2 0-22,0 1-17,1-2-11,0 1-23,1 0 1,-1 1-12,-1 0-11,-3 2-34,-2 1 18,-4 2-24,-5 2-27,-4 0 0,-4 1-107,-4 3-106,-3 1-179,-4 4-275,-2 3-341,-6 2-584,-2 2-1040,-2 1-2896,-2-1-2191,1 0 7786,1-4 0,8-5 0,2-3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1:03.9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0 24727,'-72'12'39,"10"1"39,55 53-72,12-44 11,13 33-12,9-57 18,0 0-12,-1 0 28,-1 1-17,-2 0 18,5 5-7,-8-1 371,3 15-208,-16-7 297,-14 27-387,-4-18 101,-33 30-151,19-28 0,-34 23-67,35-30-50,-20 10-51,29-16-745,-5 1 235,15-7-5169,-1 4-3127,8-4 8918,0 1 0,0-3 0,-1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1:06.2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107 0 13547,'3'5'3153,"-1"0"-2251,-2-5 2123,0 0-2785,-27 69-744,17-42 666,-21 55 28,25-60 184,1-1-167,3-2 197,0 4 588,14 0-668,-6-7 505,25-9-87,-16-12-115,25-16-459,-21 8 292,13-21-348,-22 17-40,1-9 1,-10 11-28,-2 0-6,-2-1-5,-4 1-23,-2 0 11,-3 1-22,0 0-33,-9-6 33,-40 23 0,34-12 0,-25 21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1:06.6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1 162 23355,'37'90'750,"-7"-16"-515,-24-63-33,-2-2-29,1-2 23,-1-1 45,-1-2 73,0-1 258,-2-2-208,-1-12-292,0 3 12,-1-26-72,1 14 27,11-33-28,-4 26 11,11-14 1,-5 17-18,2 1 278,33-11 0,5 3-233,-18 13-16,17-10 0,-6 14 66,-35 44-72,-5-4-5,0 41-18,-4-31-55,-2 46-23,-1-48-644,-3 32-11,0-42 728,-8 16 0,9-30 0,-6 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1:05.5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197 110 23147,'-46'1'202,"6"3"-135,21 10 0,1 1-27,1 0-12,1 0 16,2-1-16,2 0-5,4-2-1,1 7 1,7-8 150,15 6-100,-1-13 241,45 1-253,-30-4 102,36 1-79,-39 0-51,7 0 18,-14 2-18,-3 0-10,-3 1 83,-2 2-28,-5 0 163,-1 7-123,-7-2 27,-4 6-21,-5-4-17,-4 1-40,-3 0 6,-3 1 27,-14 4-66,7-4-56,-28 13 22,30-15-135,-17 10-44,28-16-2146,-2 8 303,13-11 2022,7 2 0,-1-7 0,7 0 0</inkml:trace>
  <inkml:trace contextRef="#ctx0" brushRef="#br0" timeOffset="233">351 220 20162,'10'6'3361,"-2"-2"-2701,-8-4 2119,0 0-2718,20 30-44,-15-12 11,14 24-6,-21-20-33,-1 1-22,2-1-712,-3 16-6060,3-3 6805,-2 0 0,3-15 0,0-15 0</inkml:trace>
  <inkml:trace contextRef="#ctx0" brushRef="#br0" timeOffset="420">416 1 17787,'0'0'0</inkml:trace>
  <inkml:trace contextRef="#ctx0" brushRef="#br0" timeOffset="1833">351 45 24631,'0'-23'140,"-1"6"-252,1 17-95,0 2-146,0 3-330,0 3-1121,1 2-6418,1 0 8222,-1-2 0,1-3 0,-2-2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1:04.2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208 152 25029,'-52'1'112,"7"5"-73,30 11 6,-1 2 5,0 1 23,1 1-16,2 1-7,1 0-5,3-1-39,2 0 27,3-2-10,1-1 10,2-1 169,18 13-141,-6-13 203,41 16-225,-26-24-39,34 2-45,-32-10-269,32-3 18,-29-1-2415,33-11-269,-39 5 2980,12-7 0,-27 11 0,-1 0 0</inkml:trace>
  <inkml:trace contextRef="#ctx0" brushRef="#br0" timeOffset="432">558 196 25534,'12'50'140,"-2"-6"-112,-10-25-17,0-1 22,0 0-21,2 0 10,0-2 0,4 1 1,0-3 5,1 0-11,1-3 16,0-2-5,0-3 34,1-1 67,4-3 72,12-20-184,-6 5 22,19-32-28,-24 24-11,21-31 0,-21 28-22,17-28 5,-20 30-5,8-17 33,-13 27-28,2-3 6,-6 12-6,2 1 17,-3 2 11,2 2-11,-1 3 17,0 3-11,-1 3 5,0 1-5,0 2-12,2 6 0,-1-4 12,5 9 0,-1-10-34,6 13 5,-4-14-302,9 17 29,-8-19-2219,12 16-902,-11-15 3417,9 5 0,-13-13 0,-1-1 0</inkml:trace>
  <inkml:trace contextRef="#ctx0" brushRef="#br0" timeOffset="832">1346 21 24010,'-31'-13'112,"1"5"-90,11 22-22,1 0-5,-2 0 5,2 1-12,1 0 35,0-2-46,-3 9 1,10-5 16,-1 2 1,24-6 16,-2-9-17,13 0 6,-5-3-5,0-1-6,1 1 27,-1 1-16,-1 1-5,-2 0 5,0 2 0,4 9 28,-9-3-28,2 7 28,-11-5 5,-6 1-5,-1 1 6,-5 1-23,-2 0 6,-1-1 0,-1-1 5,-8 6-55,9-9-740,-10 5-482,18-13 1255,-2 1 0,7-4 0,-1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6:01:02.5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122 101 23282,'7'-56'123,"-1"12"-39,0 49 22,-1 4 12,0 6-6,0 4 0,0 3-17,-2 4 101,3 15-101,-2-6 213,9 58-201,-3-16-79,1 12-6,-3 0-16,-7-54-29,1 34 18,-2-47-85,-3 13-16,2-28-723,-1-2 207,2-4-9209,6-4 7943,-4 1 1,3-2 0,-3 3 0</inkml:trace>
  <inkml:trace contextRef="#ctx0" brushRef="#br0" timeOffset="433">12 254 9106,'-6'-6'2996,"1"0"-2296,5 6 7192,0 0-7360,27-66-625,-12 43 558,24-51-34,-18 59-39,2 1 102,1 1-203,2 0-73,2 5 163,41 7-325,16 28-45,-4-8-28,-34 5 1,-6 1 16,-11-2 16,17 37 18,-30-25 25,-11 18 0,-5 2-20,-11-6-11,-5 3 0,-4-2 0,-6-10-406,-10 8 406,6-18-5,0-2 5,-2-5-12,2-2 451,1-4-389,-8-2-44,13-6 61,-10-4-67,19-8-28,-8-19-17,14 9 167,-5-20-385,11 24-482,0-3 90,3 10 627,10 13 0,-8-8 0,8 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46.9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269 3 25152,'-43'-2'135,"5"4"-91,25 14 7,-1 2-6,-2 1-17,1 3 0,-2 1-11,1 0-11,0 3 5,1-1-6,1 2 7,3 0 4,0 0 1,2 1 0,1 0 0,3 1 0,1-2-12,2 0 12,1-3-6,2-1 0,2-1 12,2-3-12,3-1 6,1-2 5,3-1 12,2-2 5,2-2 11,4-2 23,1-2 0,3-3 17,2-2-1,1-1 1,1-4-23,1-1-5,0-5-12,0-2 0,0-2 6,-2-2 6,0-1-6,-4-3 0,0-1 17,-4-2-6,0-3-5,-4 0-12,-2-3 0,-4 1-5,-4-1-6,-3 1 6,-3 1-34,-4-1 12,-4 2-18,-4 0 7,-2 2 4,-3 2-10,0 2 5,-4 2-5,1 2 5,-2 2 0,0 1-11,0 3 0,1 2 0,1 1-11,1 2-17,1 2-45,3 0-95,2 2-123,3 3-196,2 1-320,3 4-548,4 3-1765,1 1-6195,2 1 9315,0-3 0,0-4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48.4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1008 23965,'53'67'325,"-9"-13"-129,-44-52 78,1 0 729,-1-2-896,0-4-23,0 0-23,0-6 1,0-1-6,0-3-6,0-1 1,0-4-7,1-2-10,2 0-6,2-2-17,2 1-5,0 0-1,1-1 1,1 1 5,1 0-22,1 2 11,-1 2-6,0 3-5,0 3 11,0 2-5,-1 2-7,0 1-3380,0 2 3409,11-2-17,-6 3 0,13 0 0,-12 4 0,3 2 0,-5 3 0,1 2 0,0 3 3392,0 1-3392,-2 1 6,0 0-1,-3 1 7,0 0 4,-3 0-10,0 1 11,-1-2-17,-2 0 11,-1-1-11,-1 0 0,0-1 0,-1-1-6,0 0-10,0-1-24,-1 0-66,0-1-79,0-1-123,0 0-168,1-1-196,0-1-292,0 0-452,1-2-1200,1 2-5237,2-3 7853,-1 1 0,0-2 0,-2 0 0</inkml:trace>
  <inkml:trace contextRef="#ctx0" brushRef="#br0" timeOffset="404">679 745 23623,'-67'16'-5,"12"-1"10,49-7 1,2 0-6,2 0 11,1-1-5,0 1 5,3-1 17,1 1 6,3-1 10,4 1 1,1-1 0,4 0-11,0 0-6,2 0 5,1 0 6,0 0 6,-1-1 6,-1 2 10,-2-1-27,-1 2-12,-3-1 6,-3 1 17,-1 0 22,-4 2 23,0 0 11,-4 2-29,-2 1 12,-4 1-22,-5 1-23,-2 0 6,-3-2-23,0 0 6,-1-2-11,-1-2 6,0-1-35,2-2-16,-1-1-44,3-2-63,1-2-145,2-2-218,3 0-432,3-3-975,1-1-2469,2-3-4425,2-1 8799,1 2 0,0 2 0,1 2 0</inkml:trace>
  <inkml:trace contextRef="#ctx0" brushRef="#br0" timeOffset="763">898 307 25203,'19'54'431,"-4"-3"-319,-15-20-28,0 2-11,0 1-34,0 0-5,1-2-6,1 2 28,3-3-39,0 0-6,0-2 6,0 0-34,0-3 17,0-1 6,-2-2-12,1-2 6,-1-2 0,0-2 0,-1-3-28,1-1-45,-1-2-61,-1-2-96,0-2-146,1-2-172,-1-2-304,0 0-452,0-2-1973,-1-1 0,0 0 0</inkml:trace>
  <inkml:trace contextRef="#ctx0" brushRef="#br0" timeOffset="1010">679 657 26178,'45'-33'19,"0"0"1,31-20-31,-56 52-1,0 0-44,0 1-50,2 2-90,-1 1-129,1 3-179,0 0-135,-1 1-190,0 1-347,-1 0-745,1 1-1641,-1 0-5008,-1-1 8570,-4 0 0,-7-4 0,-5-2 0</inkml:trace>
  <inkml:trace contextRef="#ctx0" brushRef="#br0" timeOffset="1333">1249 833 25937,'-2'-23'173,"2"3"-100,-2 7 6,2 0 10,0-1 1,0-1 27,1 0-21,1-1 4,3-1 1,1 0-6,2 1 6,0-1-6,2 3-5,1 0-12,0 2 6,1 0-22,1 2-6,0 2-28,0 0-17,1 1-11,-1 2-22,-1 0 22,2 1-6,-2 1-16,2 0 5,-3 3-39,1 0-22,0 0-74,1 2-128,0 1-218,0 2-348,1 3-565,-2 0-1547,-1 1-6429,-2-1 9387,-3 0 0,-3-5 0,-2 0 0</inkml:trace>
  <inkml:trace contextRef="#ctx0" brushRef="#br0" timeOffset="1819">1906 657 25780,'-86'5'28,"15"1"-17,56 8 0,0 1-5,3 0 11,2 0-6,1 0 6,2 0-6,3 0 11,1 0-10,1-3-7,2 1 18,0-2 10,0-1-5,2-1 28,2-2 23,2 0-12,1-2 45,1-2 0,1-2-6,0 0 1,2-2-40,0-2-11,0-2-28,1-4 5,1-1 7,0-3-7,1 0-5,-2-2-11,1 0 5,0 0-5,-1 1 6,-2 0-35,0 2 12,-2 0 0,-1 2 6,-2 2 28,0 1-23,-2 2-6,-1 0 1,-2 4 5,1-1 17,-1 2-33,0 2 21,1 1 18,0 3-6,1 2-11,2 1 5,-1 1 1,2 1-12,1 1 11,1 0-27,1 1-29,1 0-50,0 0-118,0 0-229,0 0-375,-1-1-640,0 1-1774,-1-1-6207,-2-3 9427,0 0 0,-4-5 0,1-2 0</inkml:trace>
  <inkml:trace contextRef="#ctx0" brushRef="#br0" timeOffset="2041">2146 701 24883,'3'1'1031,"0"0"291,-3-1-1328,24 41-27,-16-25-68,19 31-173,-24-37-253,0 1-386,0-1-638,-1-1-1894,0 1-5909,-1-2 9354,0-2 0,-1-2 0,0-3 0</inkml:trace>
  <inkml:trace contextRef="#ctx0" brushRef="#br0" timeOffset="2207">2168 482 9867,'30'6'0,"-6"-1"0</inkml:trace>
  <inkml:trace contextRef="#ctx0" brushRef="#br0" timeOffset="2580">2300 723 15709,'7'8'3327,"-1"-1"-2543,-6-7 4380,0 0-4929,13 26-167,-8-24-35,10 17 6,-11-32 18,1-2-12,-1-2 5,2-2 6,0-1 17,1-1 17,2-1-6,1-2-6,3 0 6,1-1-17,1 1 45,2 0-28,1 1-17,-1 2-11,0 3-28,0 2 40,-1 4 4,-1 2 7,-2 3-34,-2 3-12,-2 2 494,14 69-511,-14-39 1,10 53-6,-17-58 1,1-2-7,-1-1 6,0-1-5,0-2-12,1-2 1,-1-2-23,1-1-34,-1-3-39,1-1-55,0-2-74,0-1-123,1-1-229,-1-2-253,1 1-380,-2-2-881,1 1-4698,-1-2-2122,-1 0 8916,1-1 0,-2 1 0,0-2 0</inkml:trace>
  <inkml:trace contextRef="#ctx0" brushRef="#br0" timeOffset="2931">2825 0 25264,'17'88'88,"0"-1"1,0 0 0,0-2-1,-2-2 1,-6-21-78,-9-25-5,0 9-6,1-17 0,1-2 0,1-3 0,0-3 0,0-2 0,-1-4 0,2-2 11,-2-3-11,2-2 0,-3-3-22,1-2-40,-2-2-246,1-1-129,-1-1-409,1-2-1097,0-2-5664,-1-1 7607,1-1 0,-1 3 0,1 2 0</inkml:trace>
  <inkml:trace contextRef="#ctx0" brushRef="#br0" timeOffset="3180">2737 438 26620,'84'-34'1,"-18"21"1,10 3 0,-17 5-1,-14 4 1,24 1 0,1 0-1</inkml:trace>
  <inkml:trace contextRef="#ctx0" brushRef="#br0" timeOffset="3486">3438 307 25797,'-57'33'11,"11"-5"0,42-19-22,2 1 11,2 1-11,1 0-28,2 1 50,4 1 11,2 1 1,2 1 33,2 0-45,0 0 11,0 0-11,1-1-5,-1-1 16,-1 0 18,-1-2 16,-2 0 16,-3-1 74,-1 0 72,-3-2 62,-2 1-16,-76 35-931,49-27-842,-57 26-1056,69-38-7041,4-1 9606,1-2 0,6-1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8:13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99 27796,'-6'-55'274,"2"12"-229,1 42-17,-1 1 0,0 0-17,-1 1 23,-2 2-6,0 1-17,-3 2 6,0 2-28,-2 3 28,0 1-23,0 2-5,-1 1 33,0 2-39,0 0 34,0 1 11,1 2-33,-1 1-12,2 1 22,1 1-5,1-1 23,1 2 5,1 0-23,2 1-10,0 1-6,2 0 11,-1-1-12,2-1 1,0 0 11,1-1-17,0-1 29,0 1-1,1-2-11,0-1 5,0 1 1,0-1 11,1-1 5,0-1-11,2 0-11,1-2-11,1-2 0,0-1 11,2-2 0,1-1-6,0-2 1,0 1-18,1-2 35,1 0-1,0-2-11,-1-1 11,1-1-5,-1 0 5,1-3-6,-1 0 18,1 0-34,1 0-12,0-2 29,2-1-6,0-2 5,0-1 7,0 1-18,-1-1 0,0 0 18,-3-1 10,1-1 6,-2 0-11,0 1 5,-2-2-5,1 0-11,-2-1 5,0 0-6,-2-2-5,1 1 0,-1 0 0,-1-1 12,-1 1-1,0 0-17,0 0 6,-1 2 0,0 0 0,0 1 28,1-1 0,-1 1-22,1 0 5,-1 0-11,0 1 11,0 0-22,0 0 5,0 1 12,-1 1-28,0 1 33,-2 1-6,0 0-5,-1 1 12,-1 1-1,-1 1 11,-1 0-16,0 2 5,-2 0-17,0 4-5,-1-1 0,0 2 17,0 0-12,0 1-5,0 1 0,-2-1-29,2 1 40,-2-1 0,1 1 23,1 0 10,1-1-16,1 1 0,0-1-10,1 0-7,1-1 0,0-2 0,1-1 0,2 0 0,0 0 0,1 0 0,0 0-13,1 0-20,1 0 55,0 0-5,-1 1-17,1 2 7,-1-1-7,1 1 0,0-2-13,0 0-54,0 0-123,0-1-113,1 0-184,0 0-308,2-1-594,2 1-2711,0-2-5629,0 1 9729,-1-2 0,-2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47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339 0 23567,'-85'3'504,"13"0"-336,54 7 12,-1 0-7,0 1-16,1 2-11,1 0-12,0 1 23,3 1-23,0 0 18,2 0-1,1 1-22,2 0 5,2-1-10,3 0-7,2-2 1,1-1-1,3-2 18,2-1-12,4-2 6,2-1-17,2 0-23,2-2-21,0 0-1,3-1-28,0-1-17,1-1-10,1 2-46,0-1 0,-1 2-61,-1 1-95,-3 1-180,1 0-246,-3 1-325,2 0-504,-4 1-1384,2-2-5690,-3 0 8519,-2-2 0,-2-2 0,-3 0 0</inkml:trace>
  <inkml:trace contextRef="#ctx0" brushRef="#br0" timeOffset="391">449 176 16370,'4'0'3456,"0"1"-2476,-4-1 2795,0 0-3596,24-7-28,-19 10-22,19-4-56,-25 13-6,0-1-28,-1 0-5,0 1 11,1-2-40,0 0 7,0-1-7,1-1 12,0 0-6,2-2 12,0-1 11,2 0 22,0-2 17,2-1 16,1-1 18,1 0-29,1-1 34,1-2-6,1-1 12,1-3 28,-2-1-34,2 0-6,-1-2 0,-1 0 1,1-1 10,-2-1 12,-1 1-11,-2-1-29,-1 0 1,-3 0-28,-1-1-1,-1 1-33,-3 0 0,-1 0-28,-5 2-11,-2 0 22,-1 2-33,-3 2-6,-1 0-6,-1 2-27,-1 2-12,1 0-11,1 1-34,2 1-67,3 1-33,0 2-96,4 2-89,1 2-152,1 1-218,3 0-352,1 2-926,1-1-3129,0 1-3676,2-2 8856,1-1 0,-1-5 0,-1-1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54.7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 28 26486,'-16'-16'-1681,"4"5"158,12 21-1692,0 1-5926,0-1 9141,0-2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54.9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23612,'5'6'2297,"-1"-1"-1776,-4-5 520,0 0-1153,9-16-67,-6 16-73,6-12-67,-8 20-84,-1 1-90,0 0-45,0 2-78,-1 0-152,-1 0-223,0 0-432,1 0-996,1-2-4449,0-1 6868,0-3 0,0-2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56.1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32 222 22459,'-17'-27'812,"2"5"-605,15 19-6,1 0-16,0-1 6,2 0-12,1 0-11,2-1-11,1 0-12,1-2-27,1 1-6,1-2 11,2 0-17,1-1 12,2 0-23,0-1-21,3 1-7,0-1 17,1 0-39,1 1 5,0-1-11,0 2-16,1 0 27,0 1-5,0 1 0,-1 1-12,1 2-10,-2 1-1,-1 1-11,-1 1 0,-3 1-5,-2 2 5,-1 1 6,-3 3 22,-1 2-22,-2 1 17,-2 1-6,-2 2-28,0 1 56,-3 1-17,-3 1 11,-2 2 12,-3 0-34,-3 0 11,0 1-11,-4 0 6,-1-1-6,0-1 0,0 0 0,1-1-28,0-1 11,4-3-6,-1 0 7,4-4-24,2 0 29,1-3 0,2-1-6,2-2 0,1-1-5,2-1 100,0 0-83,3 0-12,1 0 0,5-2-33,1-1 33,1 0-11,1-1 0,-1 1-11,1 1 5,0 1 12,-1 1-6,1 0-6,-1 0 12,1 2-1,-2 3 1,2 2 28,-3 2-40,2 3 6,-3 1 11,0 4-39,-1 1 39,-2 2-16,-1 2-1,-3 1 12,1 2-12,-2 0 1,-1 0 10,-2 0 6,-2 0 1,-3-2 16,-2 1 5,-1-2 18,-2-1 10,-1-1 12,-1-3 22,0-1 6,-2-2 0,-2-2-23,0-2-22,-1-2-17,0-2 6,0-4 0,2 0-11,0-3-6,1-3-17,2-1 0,0-5-11,1 0-22,2-2-51,1-1-101,2 0-111,1 0-141,2 1-207,2 2-269,0 2-604,1 1-1620,2 2-6121,0 2 9247,1 1 0,0 1 0,0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58.8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119 72 23601,'-62'-18'767,"12"3"-481,47 17-6,1-2-11,1 1 610,0 0-694,3-1 22,1 0-16,3 0-6,2 0-29,2 0-4,1 0-29,3-2-6,0-1-10,2-1-40,0 0 23,2 0-18,0 0-21,1 0 22,1 0-40,1 0-5,1 1-17,-1 0-11,0 1-11,-1 1-28,-2 0-67,-2 2-118,-2 2-185,-4 1-319,-4 3-566,-3 2-1854,-5 2-6469,-2-1 9617,-2 1 0,1-7 0,3-1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59.2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27533,'22'61'302,"-5"-5"-207,-17-24-11,0 0 0,0 1 0,0-1-5,1 0 10,0-1-33,0 0 17,1-1-22,0-2-12,2 1 11,-1-1-22,1-2-4,0-1-24,1-3 0,2 0 0,-1-4 0,1 1 0,1-3 0,-1-2 0,0-1 0,-2-1 0,0-3 0,0-1 0,-1-2-29,-2-1-167,2-2-135,-3 0-240,1-2-583,-1 2-2884,0-1-5793,-2 0 9795,0-1 0,0 0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00.3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244 788 23091,'-6'-25'1020,"-1"3"-774,4 19-56,-2-1-33,0 1-22,-2 1-18,0 0-5,-1 1-5,-2 1 5,0 0-5,-1 0 16,-1 1-22,0 1-6,0 3 6,-1 1-23,0 2 6,0 0 0,1 2-17,-1 1 0,2 0 1,0 2 4,2 1 1,0-1-6,1 2-5,1-1 0,2 0-6,2 1 22,2-1-22,1 0 6,2-1 22,3-1-23,3 0 23,3-2-5,2-1-1,2-1 0,3-2-22,2 0 6,3-3-23,1-1-5,4-1-17,0-1-12,2-2-5,0-1 17,-1-2-28,-1-1 0,-1 0-57,-3 1-88,-2 1-52,-6 1-83,-3 2-34,-6 0-78,-2 1-78,-4 0-175,-1 1-240,-4 1-336,-2 3-729,-3 1-1758,-2 1-4952,2 0 8671,0-1 0,5-3 0,1-2 0</inkml:trace>
  <inkml:trace contextRef="#ctx0" brushRef="#br0" timeOffset="405">595 767 23937,'-32'51'230,"8"-6"-146,21-27 5,2-1 6,1 1 12,0-3-1,2-2-27,1 0 27,2-2 6,3-2-6,1 0 46,2-4-52,2 0 7,1-3-11,3-2-12,0 0 5,0-3-16,1-2-6,-2-2-16,-1-2 10,-2 0 12,-1 0 5,-1-1-27,-2 1 10,-2-2-16,-2 1 6,-1-2 27,-2-1-56,-2 1 6,-3-1-16,-2 1-1,-4 1 0,-2-1 0,-1 3-11,-3 1-22,-1 2 16,-2 1 12,-1 3-6,1 0-6,-1 1-5,1 1-17,3 1-6,0 1-22,2 0-61,2 1-96,3 0-145,1 1-231,3 2-346,2 1-650,2 0-2359,2-1-5073,1 1 9017,2-3 0,-3-1 0,0-2 0</inkml:trace>
  <inkml:trace contextRef="#ctx0" brushRef="#br0" timeOffset="813">770 920 19143,'10'1'2021,"-2"1"-1466,-8-2 1618,0 0-2044,36 33 50,-26-24 45,27 25 6,-37-33 50,1-1-213,-1-4-28,0-1 0,0-5-27,0-1 10,2-3 6,2-2 17,2-3 5,0 0-11,2-2-5,1-1 11,1 0-5,0-1-1,2-1-11,1 0-23,0 1 23,1 3-5,0 1 22,0 3 16,-1 4 1,-3 3 11,0 4 11,-4 2 11,0 4 11,-3 4 6,0 3 11,0 5-16,-2 3 5,0 3-17,-1 3-22,0 0-12,0 2-33,0 0 0,0 0-5,-1 0-6,0-1-6,1-1 0,-1-1-11,1 0-6,-1-3 6,-1 0-22,1-3-6,-1 0-39,0-3-51,-1-2-61,0-1-107,0-3-117,1-1-135,1-3-168,-1-1-223,2 0-4426,-1-1-3522,1-2 8877,0 1 0,0-1 0,0 1 0</inkml:trace>
  <inkml:trace contextRef="#ctx0" brushRef="#br0" timeOffset="1235">1471 569 24833,'-91'21'269,"16"-2"-208,57-5-27,3-1-6,0-1-6,4-1-16,1-1 0,4-1-1,1 0 6,4-1 1,0 0-1,5 0-6,2 0 1,6 1-6,3-2 0,4 1 6,1 0-6,3 0 5,1 0 18,1 1-18,-1 0 18,0 0 5,-2 0-17,-1 1 1,-3 0-12,-1 0-23,-4 0 29,-3 1 5,-3-1 17,-4 0 34,-1 0 5,-7 0 22,-2 0-21,-6-2 4,-3 1-16,-3-2-11,-1 1 6,-2-1 16,-1-1-17,2 1-16,0-3-6,3 0-45,2-1 11,1-1-27,1 0-23,2 0-62,1 0-128,4 1-175,0-1-273,4 2-393,1 0-784,1 0-3298,1 0-3704,1 1 8873,1-2 0,-1-1 0,1-1 0</inkml:trace>
  <inkml:trace contextRef="#ctx0" brushRef="#br0" timeOffset="1597">1733 307 23881,'22'-39'952,"-8"14"-694,-24 52-62,0 4-33,2 2-23,0 2-6,2 1-28,2 1-5,2 2-17,1 1-39,1 0-191,3 2 179,1-1-10,2 0 5,2-3-6,1-2-11,2-1-5,0-3-17,-1-2 5,2 0 6,-3-4 6,0-2 44,-1-3-56,-3-4 12,-1-3 185,-2-3-236,-1-3 17,-1-2-33,0-2-40,-2-2-73,-1-1-134,-2-1-196,-2 0-297,1-3-733,-2-1-3015,1-3-4541,0-1 9090,1 0 0,3 5 0,1 0 0</inkml:trace>
  <inkml:trace contextRef="#ctx0" brushRef="#br0" timeOffset="1847">1492 679 26631,'42'-35'232,"-1"-1"1,31-21-183,-43 48-22,2 2-5,-1 2-6,0 2 5,0 2-28,-2 1-5,-1 1-11,0 1-45,-1 3-62,0 2-106,-1 1-129,-1 2-157,-2 2-197,0 1-256,-3 1-342,-1 2-628,-2-1-1781,-1 1-4923,-2-2 8648,-2-4 0,-6-5 0,-2-2 0</inkml:trace>
  <inkml:trace contextRef="#ctx0" brushRef="#br0" timeOffset="2213">2193 898 24783,'-2'29'784,"0"-6"-605,0-24-33,1 0-17,-1-2-17,1-1-17,0-1-11,-1-2 6,1-1 5,-1-3-6,1-2-16,0-2 0,1-1-17,-1-3-6,1 0 12,-1-2-6,1 0 17,0-2 39,2 0 0,0 0 33,4 0 1,0 1-12,2 0-5,1 1-17,1 0-17,2 2 1,0 1-24,2 0-16,0 2-11,0 2-34,1 0 12,0 3-12,1 1-5,0 2 5,-1 1-22,0 2 11,-1 2-12,-1 2-16,-1 1-50,-1 3-84,0 2-85,-1 4-128,-1 2-146,-1 3-196,0 0-347,-1 2-577,1 0-2000,0 0-5623,-1-2 9264,0-2 0,-4-6 0,-1-2 0</inkml:trace>
  <inkml:trace contextRef="#ctx0" brushRef="#br0" timeOffset="2683">2872 613 25506,'-81'13'84,"13"2"-51,49 0-10,3 0 16,0 1-11,4 0-6,2-1 1,3 0-1,2-1-5,3 0 5,2-1-11,2-1 17,2-2 6,3 0 11,2-2 22,2-1-28,2-2 28,1-2 1,1-1-12,1-2 16,0-1-44,0-2-5,-1-3-12,1-1 0,0-3 0,-1-2 1,1-1-12,0-1 5,-1-2 12,-1 0 0,-1 0 5,-1 2-16,-3 0 22,-1 3-11,-3 2 5,0 1 12,-2 5-29,-2-1 6,0 3 85,-1 1-12,0 5 11,0 0 17,0 6-6,0 0-33,0 2-34,0 0-5,2 2-23,0-1-5,2 0 5,0 0-28,1 1-17,0-1-72,0 0-68,0 0-122,1-2-186,0 1-303,0-3-564,0 0-2197,0-3-5819,0 0 9365,-1-2 0,-3-3 0,0 0 0</inkml:trace>
  <inkml:trace contextRef="#ctx0" brushRef="#br0" timeOffset="2887">3047 723 23271,'5'4'1551,"-1"-1"-1282,-4-3 666,0 0-1019,45 40 34,-31-22-107,34 32-207,-43-34-353,-1-1-750,0 1-2247,-1-3-5494,-1-1 9208,0-4 0,-1-4 0,-1-2 0</inkml:trace>
  <inkml:trace contextRef="#ctx0" brushRef="#br0" timeOffset="3053">3135 460 21416,'0'0'0</inkml:trace>
  <inkml:trace contextRef="#ctx0" brushRef="#br0" timeOffset="3397">3288 810 26346,'26'-27'257,"-4"1"-195,-15 7-6,1-1 0,0 0-6,2-1-16,2 0-12,0 0-11,2 1-5,1 0-6,0 1 6,1 3-1,1 1-10,1 1 10,1 3-5,1 0 0,1 3 17,0 1-11,1 2 5,-1 3 0,0 1-5,-3 1 307,38 72-313,-36-46 11,27 54-11,-43-63-11,-1 6-6,0-7 1,0 3-1,-2-9-45,-1-1-72,0-2-141,0-1-189,0-1-371,1 0-728,0-1-3697,2-1-4166,0-1 9426,0 0 0,-1-2 0,0 1 0</inkml:trace>
  <inkml:trace contextRef="#ctx0" brushRef="#br0" timeOffset="3727">3901 0 26329,'27'57'97,"-1"0"0,-1-4 0,-7-8-7,-14-12 58,10 58 0,3 7-159,-7-34-795,6 33 0,-1-16 806,-12-70 490,-1-2-484,0-2 202,-1-3-308,0-1-80,-1-2-133,1-1 700,-1 0-4533,2 0-5162,-1 0 9308,-1 0 0,1 0 0</inkml:trace>
  <inkml:trace contextRef="#ctx0" brushRef="#br0" timeOffset="3968">3835 394 26962,'46'-24'58,"0"0"1,32-15-109,-57 37-62,0 1-90,-1 1-151,-2 1 353,20 16 0,-23-11 0,12 10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56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180 127 25685,'32'-17'224,"-6"9"-163,-20 27-27,0 3 16,-1 1-5,-1 3 11,-1 1-5,-1 2-1,0 2-5,-1 0-6,-1 1 6,0 0-23,0 0-5,0 0-6,0-1 0,0-1 6,0 0-6,0-3 1,0 0-1,0-4 0,0-1 6,0-4-6,0-2-5,0-2 5,0-4 6,0-2-6,0-3 50,0-2 23,0-2 152,0-1-203,0-2-10,-1-1-7,-1-2-16,0-2 0,-2-3 12,0 0-7,-1-3-10,0-2-12,-1-1 0,-1-1-11,-1-1 22,-2 1 1,0 0-12,-1 0 6,-2 2 0,1 1-1,-1 3 12,-1 2-5,0 2-12,-1 4 17,0 1 0,1 2-6,-1 2 12,2 1-12,1 4 1,2 2 5,1 1 11,1 0-11,2 2 17,2 0 5,1 1 12,2-2-1,0 1 7,3-1 10,1-1-28,3 1 23,2-1-6,1-1 1,2 1 16,1-1-40,2-1 7,2 1-1,0-1-11,1-1 1,1 1-7,-2-1 6,0 0-27,-1-1-18,0-1-28,0 0-83,-2-2-102,1 0-150,-1 0-298,0-1-453,-1 1-1109,-1-1-6996,-2 0 9253,-3 0 0,-2-1 0,-2 0 0</inkml:trace>
  <inkml:trace contextRef="#ctx0" brushRef="#br0" timeOffset="384">465 587 24105,'28'37'174,"-5"-5"-135,-23-20-6,0 1 12,0-3-28,0 1 33,1-2-10,1-2 49,3-1 46,0-1 27,0-2 28,2-2-10,0-1-17,1-1-18,2-2-16,2-3-17,-1-3 6,1-1-1,0-1 40,-3-2-28,0-1 5,-2 0-5,-2 0-51,-1-1 51,-2 0-6,0 0-5,-2 0 5,-2 2-61,-2 1-12,-4 0-11,-1 3-5,-2 1-23,-1 2-5,0 3-29,-2 1 29,0 1-28,-2 3 5,-1 2-34,-2 3-100,-1 3-11,0 2-101,1 0-113,0 1-150,2-1-270,3 1-385,2-2-685,3 0-2021,4-1-5007,3-2 8894,0-2 0,2-3 0,0-1 0</inkml:trace>
  <inkml:trace contextRef="#ctx0" brushRef="#br0" timeOffset="866">1166 149 23439,'-33'-41'187,"0"-1"1,-24-23-48,43 65 0,0 4 22,0 0 40,1 5 22,-1-1 5,2 3-16,1 0-34,1 3-16,0 1 5,2 3 6,1 2-6,2 2-22,0 4-12,2 1-16,0 3 5,2 1-11,1 1 0,0 0-6,1-1-11,2-1 34,1-1-22,0-2-7,0 0-4,0-1-29,0 0 6,0-1-12,0-2-10,1-1-7,0-2-16,0-3 17,0-1 0,0-1-17,0-1-6,0-1-16,-1-1-23,0-2 6,-2 0 0,0-2 5,-1-1 6,-1 1-5,0-2 16,1 1-11,-1-2 0,0 1 11,0-3-22,0 0-6,0-1 0,0 0-28,0-1-16,0 0-3216,0 0 0,0-1 0</inkml:trace>
  <inkml:trace contextRef="#ctx0" brushRef="#br0" timeOffset="1066">793 543 25455,'48'-25'252,"0"0"0,34-15-224,-55 34-33,-1 1-74,-2 2-201,-3 1-432,-1 1-1012,-5 3-7110,-2 1 8834,-4 1 0,-5-2 0,-1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0:53.6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66 167 23601,'7'-12'190,"-2"6"-78,-5 14 6,0 2-6,0 1 11,0 1 0,0 2 17,0 0 6,1 1-12,-1 1-33,2 2 28,-1-1-6,0 3 6,-1 0 34,1 3-40,-1 0-5,0 0 5,0 0-17,0 0 6,0 0 6,0-1-17,0-1-17,0-1-11,0-3-40,0 0-5,0-3 0,0 0-5,0-2 33,1 0-6,1-1 12,0 0-12,1-2 6,-1 1-6,1-3 6,-1 1-5,-1-3-12,0 0 0,0-2-22,-1 1 22,1-3-11,-1 0 0,1 0 6,-1 0-17,0 0 11,2 0 0,-2 1-6,1 0-5,-1 0 0,2 1-6,-2 0-11,2-1 5,-1 1-5,1 0 0,0 0 6,-1-1 0,1 1-6,0-2-6,-1 2-5,0-3 0,0 2-12,0-2-16,1 0-28,0 0-56,1 0-73,1 0-73,-1-2-134,2-1-124,0-2-168,0-1-223,1-1-460,-2 0-1266,1-2-6217,-2 2 8861,-2 1 0,0 3 0,-1 1 0</inkml:trace>
  <inkml:trace contextRef="#ctx0" brushRef="#br0" timeOffset="758">0 276 23646,'14'-79'560,"0"14"-381,-4 54-28,2 0 0,1 0-16,1-1-12,1 1-11,2 0-22,-1 0-23,1 1-6,0 1-5,1 1-5,0 0 0,0 2-29,0 0 12,-1 3-23,-1 1-5,1 1 27,-2 0-22,0 1 17,-1 1-5,0 0-12,-1 1 11,-1 2-10,-2 0 4,1 1 7,-2 0 16,0 2 11,-2 1 18,-1 0-1,-1 2 11,-1 2 6,-2 1-11,-1 1 17,-3 3-12,-2 0-5,-3 0-12,-3 1 1,0-1-12,-3-1 1,0 0-1,-4-1-5,-1 0 0,-2 1 0,0-2-6,-1 0 6,1-1-17,1-2 0,1 1-12,2-4 7,2 1-1,1-3-16,4 1-12,1-2 17,5-2-11,-1-1 0,4-1 0,-1-1 12,3 0-7,1 0-5,4-2 11,3 0-11,1-4 0,3 2 0,2-3 6,-1 3-12,1-1 6,-1 1-11,1 1 17,0 1-1,0 2 1,1-1 5,0 2-16,0 2 5,-1 2 0,-1 3-12,-1 1 12,-1 3 6,-1 0-12,-1 1 6,-1 2 12,-1 0-12,-2 1 0,-2 1 0,-2 2 0,-2 1 11,-2 1-17,-2 1 1,-3 1-23,-4-1 16,-3 1 18,-2 2 11,-1-2 22,-1-1-22,-1 0 5,1-3 1,-2-2 44,1-2-28,0-3 17,1-1 6,-1-2-40,1-1 45,0-2 0,1-2 1,-1-1-7,2-1 1,0-2-1,0-2-10,1-2 5,-1-3-17,1-1-17,0-1 12,1-1-12,1 0 1,1 1-6,4 0-12,0 0-22,3 1 17,1 1-33,2 1-34,0 3-73,1 0-118,0 2-128,1 1-219,3 0-336,2 3-745,4 1-2996,2 3-5149,1 0 9098,-2-1 0,-5-3 0,-2-1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06.0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412 88 24575,'18'-43'476,"-6"9"-352,-17 32-1,-1 0-16,-1 0-12,-1 1-11,-2 0-11,-1 0-17,-1 0 28,-2 1 0,-1 0 0,-1 0 28,-1 0-17,1 0 6,0 2-12,1 1 1,0 3-28,-2 0 10,1 3-4,-2 2-18,1 0-11,-2 2 0,2 1-5,-1 0 11,0 0 11,1 3 0,0-1 5,2 3-10,2-1 5,1 0-6,2 1 6,2-1 0,0 0-5,3 1 5,0-1 16,1-1-10,1 2-6,2-1-11,0 0 0,1 0 11,1-1 5,3-1 1,1 1-12,3-2 1,1 0 5,1 0 16,1-1 1,2-1 17,2-1-23,2-1-5,0-2-1,4-1-16,0-3 22,4-2-33,2-2-6,1-2-6,2-1-11,0-3 2,-2-1-13,-1-1 0,-4 2 0,-3 1-29,-5 2-55,-5 0-96,-3 2-100,-3 0-168,-2 3-196,-1 3-386,-4 5-919,-3 4-7669,-2 1 9618,0-2 0,3-7 0,2-2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8:12.2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145 107 25169,'-22'-7'190,"2"4"-105,13 10-23,-1 1-1,0 2-5,-1 0 0,1 0 0,-1 0 0,1 0 6,-1 2-34,1 0 5,0 1-5,1-1-11,1 0-6,2-1-11,1 0 0,2-1-5,1 1 5,1-2-6,1 1 1,1-2-18,3-1 34,1-1 1,0-1-1,1-1 22,1-1-16,0-1-6,1-2 6,0 0 11,1-1 0,-1-1-11,0-2 11,0-1-11,-1-2 16,0-1 1,0 0 5,-1-2 12,-1 2-35,-1-1 46,0 1 5,-1 0-5,0 0 22,-2 0 0,0 1-6,-1 0 6,-1 0 6,-1 1-12,0 0-5,-1 0-17,0 1 22,-3 0-27,0-1-12,-2 2 6,0-1-51,-1 1 23,0 1 0,-1-1 0,1 1 16,0 0-33,0 1 0,2 1-11,-1 0-23,0 0-33,1 1-62,1 0-100,0 0-124,2 0-173,1 2-248,0 1-407,1 2-757,1 1-2073,2 0-4978,0-2 8989,2 0 0,-3-3 0,0 0 0</inkml:trace>
  <inkml:trace contextRef="#ctx0" brushRef="#br0" timeOffset="457">320 151 18067,'12'7'2739,"-3"0"-1961,-9-7 2107,0 0-2728,18 26 16,-14-13-16,13 20-11,-17-19-34,0 0-6,0 0-16,0 0-17,0-2 6,0 0-40,0-3-11,0 0 5,0-1 7,0-2-18,0 0 12,0-3-6,0-1 39,0 0 11,0-1 124,0-1-163,-2 0 6,0 0-6,-2 0-11,1 0 34,0-2-40,0 0 23,0-1-17,1 0-17,0 1 39,0-1-5,1 1-11,-1-1 5,1-2 0,0 0 6,0-2 5,0 0-16,0-2-12,1-1-16,0-2 22,0-1 34,0 0-40,2-2 12,0 2-1,3 0 6,0 0 6,1 1 11,0-1 0,1 0-45,0-1 45,1 0-16,1-1-7,1 0 23,0-1-33,2 1-12,0 1 0,2 1 0,-1 1-5,0 2-12,-1 2-22,-1 1-28,-1 1-61,0 1-107,-1 2-146,-2 1-252,2 1-280,-2 1-537,0 2-1563,0 0-6212,-1 1 9214,-1 0 0,-2-1 0,-2-1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06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7 27202,'-18'-4'6,"3"1"-6,12 11 6,0 0-68,1 1 56,0 0-27,1-1-57,1 1-95,0-2-218,0 1-420,0 0-1009,2 0-7387,-1-1 9219,1-1 0,-1-3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07.0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 0 12006,'0'0'0</inkml:trace>
  <inkml:trace contextRef="#ctx0" brushRef="#br0" timeOffset="1376">58 66 19748,'-27'-12'700,"4"3"-538,20 13-39,1 0-39,1-1-22,0 2-18,1-1-16,0 0-5,0 1-6,0-1-1,1 0 1,0 0 11,1-1 6,2 0 39,0-1 11,1-2 11,0 1-6,1-1-16,-1-1 0,0-2 5,2-1 1,-2-1-18,1 0 7,-1-1-1,0-1 17,0 2 51,-1-2 44,-1 1 40,0-1 38,-1 2 12,-1 0-34,-1 2-61,0-1-45,0 2-62,-2 0-34,-1 1 1,-2 1-28,-1 0-6,-1 1 0,0 2 0,0 1 5,1 2 6,0 0-5,2 1-17,1-2 0,1 0-12,2 0-27,1-2-96,2 0-313,4-1-959,3 0-5678,1-2 7096,0 0 0,-5 0 0,-2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09.6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7 218 23685,'-6'-27'146,"5"2"-85,11 18 23,2-2-22,3 1 11,0-2 11,4-1 0,0 0 33,3 0 1,0 0 5,2 0-17,0 0 12,1 0-23,-2 1 0,0 1-5,-1 0-23,-2 3-5,-1 0-12,-1 1 6,0 2-27,0 0-7,-1 1-5,-2 1-17,-2 0 11,-1 3-11,-3 2 0,-1 3-22,-3 3 44,-2 2 1,-2 3-7,-3 2 46,-3 1-56,-4 3 5,-3 0-17,-4 2-5,-1 0 0,-1 0 5,-2 0 17,0 0-11,0-1 6,1 0-17,1-3 0,2-2 5,3-3-5,2-3 11,5-4 0,2-1 0,3-4-6,2-1 23,3-1-6,3 0 0,4-2-11,2-1 6,3-1 0,1-2-18,1 1 12,0 0-11,0 0 0,0 1 17,-1 2-6,1 0 16,-2 2-4,1 0-7,-1 1 6,-1 3 1,-1 3 21,-2 1 1,-2 2-6,-1 2 0,-2 1-11,-1 2-6,-2 0 17,-1 1-11,-2 0 16,0-1 29,-1 1-12,-3-1 40,-1-1-12,-5 0 6,-2-1-11,-4 0-17,-2-1 0,-2 1-11,-2-2 5,-1 0-16,-2-1-1,2-1 7,-1-2 4,3-2-4,2-3-7,3 0-5,2-2-17,3 0-5,3 0-45,3 0-101,2-1-191,1 0-318,1-1-578,1 0-2011,1-1-6155,1 0 9393,2 0 0,-2 2 0,-1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11.9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93 25808,'-20'-35'616,"6"6"-420,22 27-6,1 0 6,2 1-16,1 0-24,1 0-4,1 0-29,1 0 11,1 0-39,2-1-22,1 1-34,1-2 1,2 1-12,1-1-12,-1 1-4,0 0-52,-2 0-32,-1 1-108,-4 1-167,-1 1-224,-5 1-381,-4 2-796,-2 2-5897,-2-1 7645,-1 0 0,0-2 0,0-2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12.5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83 25685,'83'-45'756,"-13"9"-566,-48 35-16,-2 1-34,-2 1-28,-1 3-6,-2 1-22,-1 3-11,-2 2-17,-1 2-22,-2 1-6,-2 3-6,-4 2 0,-1 1 1,-4 3-1,-2 1-27,-4 3 10,-4 0 1,-1 1-12,-1 0 29,0 1-23,0 0 5,-1 0 6,1-1-11,0-1 23,-1-1-34,2-2 5,1-2 12,1-2-18,2-2 12,4-2-5,1-2-1,3-2 17,1-3 6,4-1 11,3-1 11,4-3-11,4-2 17,3 0 11,2-1-11,2-2 22,2-2-28,1-3 1,2-2-12,0 0-12,0-1-4,0 0-12,0 0-17,-3 2 6,-2 1-57,-2 0-94,-3 3-191,-4 0-392,-3 2-834,-4 1-8022,-2 1 9601,-3 0 0,-1 1 0,0-1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10.4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266 144 26194,'1'-14'689,"-3"19"-538,1 22-22,-1 12-6,0-8-39,1 1-22,0 2-12,0 1-10,0 2-18,-1 1 0,0 2-10,-1-3 10,0 1-5,-1-2 0,1-2-6,-2-2-39,1-3 39,0-2 0,0-5-11,1-3 23,0-3-7,0-5 18,1-3 16,0-4 12,0-2-6,1-2-17,-1-2-16,0-3-12,0-3 11,-1-4-5,0-3-6,-2-3-16,2-2-1,-2-1 0,0 0 12,-1-2 5,1 1-28,-3-1 1,2 0-1,-3 1 17,1 1-23,-2 1 18,0 3-6,0 4-34,0 2 50,1 4-10,0 3-12,1 1 11,0 3-16,1 2 11,-1 3 22,1 4 11,-1 3-22,0 1-5,0 3-1,2 0 17,2 1-5,1-1 11,2 1 0,1-1-40,0 1 51,1-2-22,1 0 5,3-1-11,2 0 0,2-1 6,1 0-6,2-3 33,1-1-38,2-2-7,0 0 1,0-3-11,1 0 11,0-2-57,2 0-88,0-1-158,1-1-162,2 0-280,2-2-449,1-1-995,1-1-6303,-1-2 8503,-4 2 0,-10 1 0,-4 2 0</inkml:trace>
  <inkml:trace contextRef="#ctx0" brushRef="#br0" timeOffset="350">551 517 25646,'3'53'84,"0"-8"-51,-3-29 12,1-2-34,0 1 12,3-3-1,0-1-5,3-2 5,-1-2 6,2-1 23,-1-3 21,1 0 7,-2-2 5,1-1-11,-1-2-12,1-2 6,-1-2 6,0-3 0,0-3-17,0-2 6,-2-1-12,0-2-5,-1 1 39,-2-3-28,0 2-28,-1-1 5,-3 2-21,-1 0 10,-3 1-5,-2 3-6,-2 0-17,-2 4 6,0 1 0,-2 3 0,1 2-33,1 1-51,-1 4-79,1 1-111,2 3-146,0 1-253,2 2-402,4 0-879,0 1-3272,4 1-3832,0-3 9058,1 0 0,0-6 0,0 0 0</inkml:trace>
  <inkml:trace contextRef="#ctx0" brushRef="#br0" timeOffset="740">1076 144 24547,'-58'-78'555,"9"15"-443,37 61 33,0 1 24,0 5 16,0 0 28,-1 6-34,0 2-11,0 3-23,2 2-5,0 2-16,2 4-7,1 1-10,2 3 5,1 3-17,2 2-6,2 2-10,0 1-12,1 1-17,0 1-5,1-1-17,2 1-11,0-2-6,2-1-5,0-2 11,1-2-17,0-1 11,-1-2 0,1-2-5,0-3-6,-1-1-6,0-3 17,0-2 0,-1-2 12,0-3-18,-1-2-10,-1-3-18,-1-4-27,0 0-34,0-2-45,0 0-78,0 0-84,1 0-118,0-1-162,1 0-242,0-2-380,2-2-812,-1-1-1899,2-2-5008,-3 0 8912,2 0 0,-4 4 0,0 2 0</inkml:trace>
  <inkml:trace contextRef="#ctx0" brushRef="#br0" timeOffset="902">791 517 26794,'12'-28'-185,"1"6"-207,7 21-650,1 1-1954,1 1-6627,-1 0 9623,-4 1 0,-8-1 0,-4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13.6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187 745 23489,'33'-73'1114,"-6"13"-761,-24 55-34,-1 0-10,0 2-51,-1 0-57,0 1-66,-1 1-46,0 1-44,-2 0-17,-1 0-6,-3 1-22,-2 4 0,-4 2 6,-1 4 22,-4 3-22,-2 1-6,-2 3 0,-1 1-6,0 2 23,0 0-6,3 0 0,1 0-16,3 0 16,2 0 22,3-2 1,3-1 11,3-2-6,2 0 11,1-2 23,4 1 39,2-3 11,4 1 34,3-2 6,2-2 10,4-1-16,2-1-11,5-3-12,4-2-61,3 0 0,2-3-23,2-2-11,0-1 6,1-1-28,-2-1-12,-2 1-21,-3 1-7,-2 0-16,-4 2-62,-3-1-72,-4 2-124,-5 0-73,-4 1-100,-4 0-174,-3 1-281,-3 1-542,-3 1-1345,-4 3-7019,-3 0 9131,2 0 1,4-3 0,3-1 0</inkml:trace>
  <inkml:trace contextRef="#ctx0" brushRef="#br0" timeOffset="408">603 789 22531,'-40'63'465,"7"-10"-325,24-36-5,2 0-1,1-1 6,2-1-11,2-1-12,2-1-5,0-2 6,1 0 11,3-4 11,3-1 28,2-2 5,2-2-16,1-1-22,3-3-23,0-2-23,1-2 12,0-3 0,1-1 6,-1-2 10,0-1-10,-1 0 5,-3 0-17,-1 0 6,-3 0-28,-2 1-6,-3 0-6,-2 0-21,-4 0-7,-1 1-16,-5 1-23,-3 2-5,-4 1 17,-2 3 11,-2 1-6,-2 2 6,-2 1-12,-2 2-10,0 1-12,-1 3-6,2 1-33,2 2-39,2 0-56,3 1-118,4 0-185,3 0-308,5 1-520,2-2-1149,3 1-5909,3-3 8340,0-1 0,0-4 0,-1 0 0</inkml:trace>
  <inkml:trace contextRef="#ctx0" brushRef="#br0" timeOffset="883">734 854 18235,'7'11'1121,"-1"-3"-567,-6-8 2683,0 0-3136,37 49 28,-26-33 17,26 37-1,-35-46 51,-2-3 0,0 0 34,0-2-12,0-1 90,0-1-235,0-3-34,-1-1-39,0-3 17,-2-2-6,2-2 0,-1-2 1,1-3 16,0 0 5,1-2 18,0-1 27,1-2-22,1 0-6,2-2 6,1 0-33,3-2-18,1 0 7,2 0-18,1 2 0,3 1 6,0 3 12,1 1 11,0 3 10,0 2 57,-1 2 16,0 3 6,-1 1 11,-1 3-39,-2 2 6,-3 1 16,-1 4 12,-2 2 0,0 4-18,-2 4-16,0 1-39,0 2 0,-1 3-11,1 0-6,-1 1-6,1-1-5,0 1-6,0-2 0,1 0 12,0-1-40,0 0-17,1-1-11,-2-1-67,1 0 0,-1-3-22,0 1-34,-1-3-28,0 1-34,0-2-38,-1 1-80,1-2-67,0 1-150,-1-1-191,1 0-219,-1 0-392,0-2-682,-1 0-1262,1-1-4900,0-2 8211,0 0 0,0-3 0,-2 0 0</inkml:trace>
  <inkml:trace contextRef="#ctx0" brushRef="#br0" timeOffset="1312">1391 570 23976,'-54'33'560,"8"-5"-381,25-14-27,2-1-12,1-1-51,3-1-27,2-1-17,3-1-12,3-1-16,4-1-11,2 0 5,0-2-34,3 0 63,3-1-18,2 0 12,4 0 22,2-2-22,1 1 11,2 0 5,0 0 23,1 0 5,1 0 23,0 1 0,0 1-6,0 0-17,-2 1-22,0 1-11,-2 1-17,-1 1 11,-2 2 12,-1 0 5,-2 1 17,-2 1 5,-3 0 17,-2 0-5,-2 1-1,-4 0-27,-2 1-6,-6-1-22,-2 2-12,-3-1 12,-2 0-29,-1 0-5,0-2 11,1-1-5,3-3-17,2-1-34,3-3-67,3-1-95,1-3-180,2 0-307,3-2-578,1-2-1769,1-1-6369,1-2 9410,1 0 0,-1 2 0,0 2 0</inkml:trace>
  <inkml:trace contextRef="#ctx0" brushRef="#br0" timeOffset="1684">1588 307 26939,'1'36'353,"0"-1"-263,-1-5-18,0 2-27,0 0 11,1 3-22,-1 0-1,2 1-10,-1 0-1,1 0-16,-1 0-6,1-1 5,-1-1-33,1-1 40,0-2-1,1-2-17,-1-3 6,1-2-28,-2-4-5,0-3-18,-1-2-16,0-2-56,0-4-40,0-3-66,0-2-57,-1-2-123,0-1-207,0-1-286,-1 0-800,-1-2-2561,0-2-4934,0-2 9197,0 0 0,1 3 0,1 1 0</inkml:trace>
  <inkml:trace contextRef="#ctx0" brushRef="#br0" timeOffset="1928">1369 613 25858,'80'-37'90,"-12"8"-73,-46 28-6,0 1 0,1 0-28,2 1-27,1 1-35,0 3-156,1 1-309,-1 3-537,-1-1-1445,-2 3-6744,-3-1 9270,-5-2 0,-7-3 0,-5-3 0</inkml:trace>
  <inkml:trace contextRef="#ctx0" brushRef="#br0" timeOffset="2302">1829 789 24844,'33'74'723,"-7"-15"-504,-26-56 5,-1-2-40,0 0-10,-3 0-40,0-1-16,-1 1-17,0-1-23,-1-3 1,0 0-57,0-4-11,0-1 0,0-3 17,-1-2-5,1-2 5,-1-1-11,2-3-6,1 0 28,1-2 0,2 0 0,0-2-44,1-1 16,2 0-17,2-1 1,2-1 27,3 2-27,1 1 10,1 1 6,2 3 6,1 1 6,1 3-1,1 2-5,1 1-6,0 2 0,2 2 6,0 1-6,0 2 0,0 2-16,0 1-18,-1 1-33,0 1-44,1 2-113,-3 2-146,1 4-234,-1 1-315,-2 1-430,0 2-1200,-3 1-6670,-1-1 9208,-3-1 0,-3-4 0,-1-4 0</inkml:trace>
  <inkml:trace contextRef="#ctx0" brushRef="#br0" timeOffset="2768">2573 613 25309,'-76'-14'432,"12"5"-320,44 20 0,0 2-6,0 2-11,2 1 17,1 1-50,3 1-17,2 1-28,3-1 5,2 0-11,4 0 6,1-2 22,3 0-22,2-3 33,2-1 6,5-2 6,0-1 28,2-2-18,1-3-4,2-2-1,2-1-17,0-3 6,0-3-22,0-3-12,0-1-5,-2-2 22,1 0 0,-3-1-5,1 0-23,-3-1 6,0-2-6,-2 2 0,-1-1 34,-2 1-45,-2 1 6,-1 2 5,-2 1 17,0 2-11,-1 2-17,0 1 0,1 2-34,-1 1 45,0 1-22,0 2 34,0 1-7,0 2 18,0 3 16,1 1-22,-1 3-11,1 2-17,1 2 0,1 1-22,0 1-23,2 1-17,1 0-78,0 2-117,3-1-186,-1 0-301,2-2-450,-1 0-1007,1-3-4879,0-2-2094,-3-4 9174,-1-2 0,-4-4 0,0-1 0</inkml:trace>
  <inkml:trace contextRef="#ctx0" brushRef="#br0" timeOffset="2942">2770 613 13060,'10'5'6604,"-2"-1"-5345,-8-4 1744,0 0-3076,9 65-134,-6-42-432,7 49-1260,-8-57-7057,1-4 8956,0 0 0,-2-6 0,0-2 0</inkml:trace>
  <inkml:trace contextRef="#ctx0" brushRef="#br0" timeOffset="3135">2770 460 19339,'0'0'0</inkml:trace>
  <inkml:trace contextRef="#ctx0" brushRef="#br0" timeOffset="3554">2924 745 26435,'24'-23'168,"-3"1"-117,-13 5-1,2 0 0,0-2-5,2-1-6,0 0-5,1-1-6,0 0 6,0 0-29,0 0 12,-1 2 11,0 1-6,-1 2 169,25-7-158,-22 16 12,19-3-17,-27 19 0,2 2 6,0 2-12,0 2 1,1 2-7,0 2-10,0 2-17,0 1 22,-1 0 0,-1 1-16,0 0 10,-1 0-16,0 0-28,-1-1 0,-1-2 27,-1-1-27,-1-3 11,-2-2-5,0-2-68,0-3-11,0-3-56,0-3-95,0 0-129,0-3-3087,0 1-5130,-1-1 8609,1-1 0,-2 1 0,2 0 0</inkml:trace>
  <inkml:trace contextRef="#ctx0" brushRef="#br0" timeOffset="3894">3340 0 26861,'2'55'246,"1"-1"1,2 42-124,-3-56 17,0 1-34,0 0-11,0 0-33,2-2 0,0 1-6,1-2 0,1 0 5,1-3-27,1-1-1,-1-2-16,1-3-28,-1-2-6,-1-2-16,-1-4 10,-2-2 12,-1-4 17,-1-3-18,0-4 1,0-2-22,-1-3-7,1-2-357,-1-1 66,0-4-117,-1 0-156,-1-5-355,0 0-1045,0-2-7210,0 0 9214,2 2 0,-1 4 0,1 2 0</inkml:trace>
  <inkml:trace contextRef="#ctx0" brushRef="#br0" timeOffset="4110">3142 460 26463,'50'-30'78,"0"1"1,37-20-68,-56 44-33,4 0-62,0 3-90,2 0-179,1 1-223,0 1-304,-1 1-352,-1 0-595,-2 1-1410,-3 0-4918,-5 0 8155,-5 0 0,-11-2 0,-4 0 0</inkml:trace>
  <inkml:trace contextRef="#ctx0" brushRef="#br0" timeOffset="4406">3843 329 24889,'-55'20'1076,"7"-2"-819,30-7-77,0 1-52,4-1-49,3 2-18,3 0 1,4 1 0,2 1 27,5 1 6,1 0 12,5 1 5,3-1 0,2 0-11,2-1 11,1 0-6,0 1 0,0 0 23,1-1-11,0 1-1,-2-3-16,-1 2 207,-42 35-308,14-31-50,-33 27-45,28-41-101,1 0-146,3-1-196,0 1-352,1 0-662,-1 1-4576,0 1-3550,1-2 9678,2 0 0,5-2 0,3-1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21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0 146 24570,'19'-27'381,"1"3"-275,-3 18-5,3-1-12,1 0-5,3-1-10,0 0-1,1 0 5,0-1-5,0 2 0,-2 0-6,-1 1-17,-2 0-16,-1 1-23,-3 1-5,-1 1-6,-2 1 22,-3 1-22,-1 0 6,-1 1-1,0 0-5,-1 1 11,0 1-5,-2 2 0,2 1-18,-1 2 24,1 2 4,-3 1-4,0 1 10,-2 2 0,0 1 6,-2 1 6,-1 1 16,-2 2-22,-3 0-11,-1 1 0,-2-1-17,-1 1 34,-1-1-6,0 1-6,-1-1 12,0 0-23,-2-1 17,0-1-6,-1-2 6,0 0-5,0-2 5,2-2 0,0-2 28,4-2-40,0-1-4,4-2-7,1-1-27,2-2 39,1 1-6,1-1-6,3 0-5,1 0 6,3-1 0,0 0-18,3-2 12,1 0-11,2 0 11,1 0-5,1 1-12,-1 0 6,2 0-17,-2 1-17,0 1 39,0 0-5,-1 0 11,2 2 39,-2 1-50,0 3 11,0 1 0,-1 1-22,0 1 16,-2 2-5,-2 0 5,0 2-5,-2 1 17,0 0-1,-2 3-5,0 0 17,-2 1-11,0 1 5,-2 0 17,0 1 33,-2-1-21,-2 0 4,-4-1 12,-3-2-22,-2 1 39,-4-1-23,-3-1 1,-3 0-18,-4 0 18,-3-1 5,-1-1-23,-2-2 12,-1 0-23,1-2 18,-1-2 4,3-2 7,2-3 5,4-1-11,4-1-29,3-2-38,5-1-51,3-2-112,3-1-173,1 0-258,3 0-589,0 1-1214,2 2-6392,1-1 8811,0 3 0,0-1 0,0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20.1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9 192 17848,'2'-47'1894,"-1"7"-1295,-1 35-5,0-1 5,0 2-45,0 0-15,-1 0-58,0 2-61,-2-1-56,2 1-78,-1 1-68,0 1-67,1 0 415,1 0-359,3 0-10,1 0 21,4 0-5,2 0-39,1 0-29,4-1-27,2-1-29,1-2-16,2-1 0,0-1-23,2 0-10,-1-1-18,1 1 0,0 0-22,-2 0 12,1 1-1,-2 0-45,1 1 17,-3 0-16,0 1-34,-3 1-51,-2 2-95,-2-1-112,-3 1-156,-2 1-158,-3 1-336,-1 1-503,-1 2-1507,-1 2-5966,-1-1 8951,0 1 0,0-4 0,1-1 0</inkml:trace>
  <inkml:trace contextRef="#ctx0" brushRef="#br0" timeOffset="362">31 324 19171,'-1'-10'3562,"0"3"-2655,1 7 2303,0 0-3126,21-4-28,-8 1-17,16-3 0,-12 2-28,-2-1 6,2 2-17,-1-1-39,1 2-12,-2 0-33,0 2-72,1 0-96,-2 0-146,1 0-229,-2 3-354,0 0-531,0 1-1529,0 1-6061,-2 0 9102,-1-2 0,-6 0 0,-1-2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22.3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26071,'32'-3'269,"-4"0"-207,-17 3-12,1-1-5,0 1-45,0 0 17,-1 0 5,1 0-5,1 0 39,1 0-39,0-1-6,1-1 0,0 0-17,1-1 12,1 0-12,-2 1 1,0-1-23,0 0 5,-2 1-21,0-1-40,-1 2-79,0-1-134,-1 1-179,0 1-336,-2-1-583,0 1-1904,-1 2-5898,-1 0 9197,-2 2 0,-3-3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8:18.6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292 0 24284,'3'29'163,"0"-4"-113,-3-18-5,0 1-23,0-1 12,0 1 5,0 1 11,-1 0 1,1 0-23,-2 2 5,2 0-5,0 1 140,-2 20-145,1-13 38,0 16-10,0-17 10,1-1-10,0 1-12,0 0 11,0 0-5,0 1 1,-2-1-18,1 0-12,0-1-4,0 0 16,-1-3 5,1 1 12,-1-3-6,1 1-33,-1-2 33,1 0-5,0-2-1,0 0 1,0-3-23,0 0-5,1-2 5,0-1 17,0-1-23,0 0-10,0-2 5,0 2 50,0-2-27,-1 1-12,1 1 22,-1 1 1,1 1 5,-2 2-28,1 1 6,-2 1 0,0 1 0,0 0 28,0 2-17,0-1 5,-1 1 1,1 1-12,0-1 29,0 1-12,0-1 0,1 0-5,-1-2-6,2 0 5,-2-2 6,2-1 1,0-1-24,1-1-10,0-2 5,0 0 17,0 0-11,0-2 117,0 1-117,0-4-11,0 1 16,0-3-39,1 0-5,0 0-17,2-1-28,0 1-57,1 1-66,-1 0-101,1 1-163,0 0-202,0 1-329,0 0-516,1 0-1311,0 0-5209,0 0 8021,-1 1 0,-1 0 0,-2 1 0</inkml:trace>
  <inkml:trace contextRef="#ctx0" brushRef="#br0" timeOffset="542">73 657 24066,'-26'-24'504,"4"5"-370,19 19-5,0 1-34,-1 1 17,1 1-11,0 0 5,1 0-10,-1 2-12,1 0-11,1 0-11,0 2 16,1-1-5,0 2 0,2 0 5,0 1 0,2 0-5,1 0-17,2 0-5,0 0-23,0 0 5,1-1 1,0 0-12,0 0-5,-1 0-11,0 0-6,-1-1-6,1-1 17,0 0 0,0-1 1,-1 1 4,1-1-10,-1 0 11,-1-1-6,2 0 0,-4 0-11,2-2 0,-3 0 0,2-1-17,-3 1 12,1-1-6,0 1-1,-1-1 7,1 0 5,-1 0-6,0-1 1,0 1-29,-1 0-28,2-1-44,-2 0-45,2 0-68,-1 0-128,1 0-113,0 0-195,-1 0-258,2 0-415,-1 0-1169,1-2-5278,-1 0 7775,1-1 0,-2 2 0,0-1 0</inkml:trace>
  <inkml:trace contextRef="#ctx0" brushRef="#br0" timeOffset="954">380 569 25489,'-11'33'291,"0"-3"-196,1-16 0,-1 1 6,-1 2-28,0-1 22,-1 1-5,0 1-17,1 0-12,-2 1-10,1-1-1,-1-1 0,1-1 6,0-1-11,2-1-17,1-3-11,1-2-23,3-2 12,1-3-17,2-1-6,1-2 17,2-1-39,0 0-23,2-2-61,1-1-129,4-1-196,1-2-325,3 1-728,1 0-2885,2-1-4805,-2 2 9191,0 0 0,-6 2 0,-2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22.7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21248,'5'10'2823,"-1"-2"-2139,-4-8 1119,0 0-1719,27 0-11,-14-1-11,22 1-17,-20 0-23,0 0-5,1 0-23,-1 0 1,0 0 5,-1 0-23,-1 0-27,0 1-57,0 0-100,0 0-134,0 1-197,1 0-364,-1 1-1103,1 0-7097,-3 0 9102,-2 1 0,-4-3 0,-3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23.5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0 173 25881,'36'-42'305,"0"0"0,26-27-142,-45 62-29,1 3-22,0 0-22,-1 2-18,0 0-32,1 2-24,-3 0-4,0 4-1,-3 0 0,-1 5-11,-4 1 0,1 2-22,-3 2 33,-1 2 0,1 1 0,0 1 12,-1 2-18,0 0 6,-2 0 1,-1 0 10,0 0-16,-4 0 5,-1-1-6,-3 1-10,-3-1 16,0 1-17,-3 0 1,1 0 5,-3-1 11,2 0-5,-1-2 5,0 0 6,0-1-17,2-1 11,-1 0-6,2-2 1,0-1 0,3-2-6,0-1-12,3-1-21,1-2 33,1-1-6,2 0 12,0-1 11,1 0-6,0 0 11,0-1 17,0 1 34,1-1 6,2 0 21,1 1 35,1-1 38,1 1 7,2-1 4,1 0-16,2-1-56,3-1-15,4 0-97,2-2 0,1-1 0,2 0 0,-1-2 0,0 1-13,-2 0-99,-2 1-56,-2-1-106,-2 1-140,-2 0-242,-1 1-497,-3 1-1351,-1 0-7309,-3 0 9813,0 2 0,-3-2 0,0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24.4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86 24435,'51'-17'628,"-7"3"-416,-26 10 2,0-1-29,1 1-29,1 0-32,1 0-29,0-1-17,1 0-16,-2 1-23,0-1-22,-2 1-12,-1 1-21,0 0-35,-3 1-94,-2 0-169,-3 2-286,-2 0-346,-3 0-734,-2 2-2538,-1 1-4816,-3 2 9034,0 0 0,-1-2 0,1-1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24.7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0 119 16908,'7'3'5147,"-2"0"-4088,-5-3 358,0 0-969,77-31-1133,-44 18 783,15-5 0,-2 0 9,-15 6 196,-2 3-298,-1 0-16,-2 3-56,-4 1-101,-2 3-208,-5 0 332,-2 2-1468,-4 3-2616,-4 1-4985,-2 2 9113,-3 1 0,0-4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25.3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 1 26732,'-7'32'241,"2"-2"-152,3-13-5,1 2 6,-1 1 44,0 0-50,0-1-5,0 1-12,1-1-17,0-1-10,0 1-7,0-3-10,1 2-7,0-2 12,0 1 17,0-1 0,0 1-17,1-1 17,0 0-12,1 0-5,0-2 34,0 0-40,1-2-5,-1-1 6,0 0-23,0-3 28,-1 0-12,0-1-10,-1-2-23,0-1 17,1-1-17,-1-1-33,0 0-84,0-1-197,0 2-262,0-1-488,-1 1-1580,-1 1-7141,-2 0 9802,0-1 0,2-1 0,1-1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26.4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90 413 24329,'-51'-15'554,"13"2"-363,42 12 22,3-1-28,3 0-17,2 0-17,2-1-28,3-1-16,2 1 5,2-1-11,4-1-6,2 0 17,3 0-17,4-1-22,3-1 22,3-2-299,3 0 271,3-1 1,3 0-18,3-1-599,2 1 599,3-1 23,2 1 11,1-1 0,4 1-842,2 1 853,5-1-33,2 0-998,5 1 998,0 0-6,2 1 17,-2 0-51,0 1 6,-2 0-17,-2 1 6,-2 0 5,-2 1-433,-2 0 439,-2 0-28,-3 0 16,-1-1 1,-3 0 0,-2-1 36,-2 0-8,-3-1 11,-3 0-11,-2-1 11,-3 0-34,-3 1 685,-3-1-690,-6 2 1036,-3 0-1037,-7 1 799,-5 2-815,-4-1 558,-5 2-558,-1 0 3,-3 1-14,-1 1 11,-2 0-33,0 0-163,-1 1 89,-1-1 1,0-1-12,0 1-44,0 0-73,0 0-135,0 0-207,-1 0-252,-1 1-526,-1 0-2191,-2 0-5914,0 0 9460,0 0 0,3 1 0,0-1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5:01:33.3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701 633 21601,'-16'41'403,"2"-4"-319,9-18-10,1 1-13,-1-1 1,1 0-17,-2 0-12,1 0-10,-1 0-1,0 1 1,-1-1-7,0 0-4,0 0-1,0-1 0,1-1-11,-1 1 22,0-1-22,0-1 6,0-2 5,1-3 0,2-2 40,-1-2-12,3-2 6,-1-2 0,2-2 11,0 0 240,1-1-284,0-4 10,0 0-5,0-5 5,2 0 1,0-1-29,1-3 28,2 0 1,0-2-18,2 1 1,-1-1 11,1 0-12,1 0 1,-1-1 5,1-1-16,0-1-7,0-2 12,1 2 17,-1-3-17,1 2 11,0-3-11,0 2-5,0-1 16,-1 0 0,0 1 6,0 2-28,-1 0 22,0 1 0,0 3-16,-1-1 16,0 3-17,0 0 1,-1 1-1,1 2 6,0 0 6,-1 2-12,0 1 0,0 1 12,0 1 0,1 1-1,-1 1 12,2 1-34,-1 0 17,1 1 0,-2 0 0,2 1 39,0 1-39,-1 1 12,1 4 10,-2 0-5,1 3 39,-2 1 11,0 2 17,-2 3-11,2 2 44,-3 3-21,0 2-18,0 1-11,-1 1-28,0 1-16,0-1 5,0-2 5,0-2-21,0-1-1,-1-2-11,-1-3 0,1-1 0,0-3 5,1-1 7,0-4-29,0-2 28,0-2 6,0-1 11,0-1 28,1-1-23,3-3-10,2-4-1,2-4-16,2-4 16,1-3-16,1-2-6,2-3 11,0-2 0,1-4 12,0-1-7,0-1-32,1 0 27,0 0-11,0 1 11,-1 2 39,1 2-55,-2 5 10,-2 2-5,-2 6-5,-2 4 16,-3 3-5,-2 3 5,-1 3 0,-1 0 45,0 3 11,-1 1 0,0 5-16,-2 3 22,1 4-6,-3 3 17,-1 4 22,0 2-27,-1 1 5,2 0-6,-1 0 12,1 0-28,2-2-34,0 1 5,0-3-38,1 0 27,1-2 6,0-2-17,0-2-16,0 0-51,0-2-23,0-1-56,0-2-72,0-1-95,-1-1-129,0-2-191,-1-1-235,1-1-331,0-2-861,1-1-7782,0-1 9230,1-2 1,0 2-1,0-2 1</inkml:trace>
  <inkml:trace contextRef="#ctx0" brushRef="#br0" timeOffset="324">1380 458 25320,'52'-5'115,"0"0"0,37-4-70,-67 6-6,1 0-39,0-1 0,1 0-11,0 1 0,0-1-34,-1 0-33,0 1-57,-1-1-89,0 1-118,-2 0-212,-2 2-387,-1 0-829,-2 1-2246,-3 1-4834,-4 1 8850,-2 1 0,-3-2 0,-2 0 0</inkml:trace>
  <inkml:trace contextRef="#ctx0" brushRef="#br0" timeOffset="616">1555 787 23747,'30'-3'733,"-1"-1"-520,-7-4-45,2-2-45,-1 1-16,2-2-35,-1 1-16,1 0-11,0 1-11,1 1-45,1 0-29,-1 0-83,0 3-168,-2 1-280,-2 3-594,-2-1-1938,-4 4-5993,-3 0 9096,-4 1 0,-4-1 0,-3-1 0</inkml:trace>
  <inkml:trace contextRef="#ctx0" brushRef="#br0" timeOffset="1291">2760 108 26206,'-22'-60'218,"4"13"-179,10 50 6,0 2 0,-2 3 22,-2 3-28,0 2-5,-2 2-6,-1 1-11,1 2-17,-1 0 0,0 2 5,1 2-10,0 0-7,0 3 1,-1 0-11,0 1-1,2 1 35,-2 0-1,3-1 17,1 1 11,2-1-45,3 0 6,0-1-22,3-2-17,1 1 39,1-2 0,1 0-11,2-2 16,1-1 1,2-1-6,2-3 5,2-1 29,2-3-12,2 0 1,3-2 10,1-2-16,3-2-6,1-1-11,2-2 23,2-1-23,3-1 11,0 0 0,2-1-11,-1-2-5,0 0 16,-2-4-11,0 1 22,-2-2 1,-2 0-23,-3 0 11,-2-1-22,-4 0-1,-3 1 29,-5-1-17,-2 1 0,-2-1 34,-2 2-6,-2-1-11,-3 3-12,-5-1-16,-3 1 11,-4 1 6,-4 1 22,-2 2 11,-2 0-67,-2 1 50,-1 0-27,-1 1-18,1 0 51,2-1-39,1 2 0,3-2 0,2 0 11,3 1-23,3 0-5,4 2 0,2 0-28,3 0-11,3 1-34,1 1-78,1 1-135,1 1-156,2 2-259,3 0-430,4 0-1614,0 1-6491,2-1 9264,-2-1 0,-4-4 0,-3-2 0</inkml:trace>
  <inkml:trace contextRef="#ctx0" brushRef="#br0" timeOffset="2096">1 1838 23713,'43'-49'224,"0"1"0,-4 3 0,-1 11-67,0 26-68,4 3 7,4-1-7,4 2-1116,5 0 1116,4 0-21,4 0-826,4-3 792,4-1-1,6-2-727,3-4 789,8-2 18,6-5-35,-44 10 1,2-2 16,2 0 0,1 0-8,3-1 0,1-1-753,3-1 1,1 1 752,1-1 0,0 0-9,3-1 0,0 1-545,1-1 0,0 1 531,1 0 1,0 0-4,0 0 1,0 0-9,0 0 0,-1 1 0,-1 0 0,-1 0-45,-2 1 1,0 0-247,-4 1 1,0 0 220,-5 1 1,0 0 19,-5 1 0,-2 1-59,41-8 550,-13 4-584,-9 2 1071,-11 3-1171,-9 0 1260,-10 3-1473,-8 1 887,-8 1-1396,-7 1-68,-7 1-7736,-4 1 8848,-3 1 1,0 0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09:30.0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1 201 19064,'13'-43'23,"-1"10"61,-12 36 22,1 1-11,-1 4 17,1 1-11,-1 2 6,0 0 1029,0 34-940,0-24 269,1 39-359,0-42 124,4 24-157,0-23 140,4 19 39,-3-10-162,-2-5 341,0-4-156,-4-16 699,1 1-756,-2-4 74,-3-6-242,1 1 68,-7-14-79,5 8 45,-3-18-39,6-8-40,2 6 51,7-24-45,-1 32 1,9-27-18,-8 29-33,6-16 33,-7 20-22,13-20 17,-10 21-17,18-24 17,-16 28-73,15-13 45,-15 18-68,7-3 46,-11 7-147,9 5 186,-8 2 11,9 16 22,-10-6 6,3 18 0,-6-14 5,0 26-5,-3-24 44,0 26-55,-1-32 44,-1 12-33,0-18 39,-1 4 0,2-9 258,0-1-230,0-2 17,0-9-101,1 2 0,5-15-6,1 8 0,13-23 6,-8 16 6,24-31 0,-21 31 22,17-17-12,-22 27-27,7-5-22,-12 12-102,1 0 118,-3 5 29,6 10-12,-2-1 5,15 20 1,-9-13 5,18 22-5,-17-22-1,15 26 1,-18-25 55,6 23-38,-11-24 50,0 16-34,-5-22 34,0 9-73,-2-15-79,1 4-16,-1-7-795,1 1 257,0-3-2644,0 1 0,0-1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09:30.4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22475,'28'0'180,"-4"1"-85,-15 0 17,1 2 22,0-2 17,2 1-22,1 0-45,1-1-67,20 0-73,-14-1-666,26 1 60,-29-1-4888,18 0 1130,-21 1 4420,8 1 0,-17-1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09:30.7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18722,'9'5'874,"-2"-1"-532,-7-4 1702,0 0-2055,41-10-17,-24 7-12,32-8 1,-35 10 0,1 0 5,-2 1-16,1 0-34,0 0-56,0 0-90,0 0-3393,18 3 1416,-13 0 2207,17 5 0,-28-5 0,0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8:25.8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263 86 22123,'7'-13'1052,"-2"2"-788,-5 9-91,0 1-16,0 0-179,-1 1 33,1 1 28,0 2-5,-1 4-23,1 2 6,-2 3 5,2 2-11,-2 3 0,0 0-5,-1 2-6,2 0-11,-2 0 16,1 0-21,0 0 4,-1 0 7,1 0-12,-1 0 17,0-2 0,0 1-11,1 0 0,-1-1 11,1-1 0,0-2 16,-1-1-4,1-1-18,0-2-5,1-2 0,0 0 16,0-2-16,1-1 0,-2 0 11,2-1-23,0 0 12,0 0-17,0-1-28,0 0-17,0-1-39,0 0-61,0-1-113,1-1-139,1 1-131,-1-1-149,0 0-107,1 0-258,0 0-482,1 0-1142,0-2-4218,0 1 6912,0-2 0,-1 2 0,-1-1 0</inkml:trace>
  <inkml:trace contextRef="#ctx0" brushRef="#br0" timeOffset="453">372 64 14219,'7'10'3310,"-3"-2"-2156,-4-8 3540,0 0-4520,13-36-57,-10 27-55,10-27-1,-13 37-21,-1 1-12,0 2 16,-1 0-10,0 1-12,0 0 34,1 2 6,-1-1 5,1 3 28,0 0-16,-1 2-18,1 3-5,-1 2-5,0 2-6,1 1-1,-1 1-16,1 0-11,-1 1-6,1-1-11,0 2 6,-1-1-6,0 0 17,0-1 0,0 1-1,-2-1 12,2-1-28,-2 0 12,2-2 4,-1-2 7,0 0-12,0-2-11,1-2 6,0-2-40,0 0 34,1-3-11,0-1-6,0-2 17,1-1-28,0 0-1999,0-2 1147,2-1-296,-1-1-342,1 0-812,0-1-2325,-1-1-1713,1 1 6368,-1 0 0,0 2 0,-1 0 0</inkml:trace>
  <inkml:trace contextRef="#ctx0" brushRef="#br0" timeOffset="891">88 371 22828,'-2'-31'695,"2"6"-527,11 22-23,0-1-16,2 1 0,0-1-6,1-1 0,1 0 6,0-1-23,1-1-10,1-1-18,0 0-5,-1 0-12,1 0-5,-2 0-28,2 1 0,-1 0-16,0 0-29,-1 0 11,0 1-11,-1 1-11,-2 1-5,1 1-1,-3 0-39,1 1-22,-2 0-28,1 1-34,-3-1-11,1 2-33,-1-1-29,-2 1-123,1 0-168,0 0-195,-2 0-204,1 0-295,-1 0-471,1 0-952,-1 0-2935,0 0 1109,0 0 4464,-1 0 0,-1 0 0,-1 0 0</inkml:trace>
  <inkml:trace contextRef="#ctx0" brushRef="#br0" timeOffset="1327">0 568 12981,'4'8'3495,"-2"-2"-2257,-2-6 4207,0 0-5160,41-26-33,-23 14-45,33-20-39,-33 22-33,1 0-29,0 2-16,1 1-34,0 0 5,-1 1-21,-1 0 10,-1 1-11,0 0-22,-1 0 0,-1 0-6,1-1-5,-2 1-12,0-1-11,-1 0-5,0 2-1,-3 0-16,-1 1-34,-1 1-50,0 0-67,-1 1-90,-1 1-157,-1-1-196,-1 1-213,-2 0-280,1 1-380,-2 1-768,0 0-1429,1 0-3959,-1-1 7662,1 0 0,-1-1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09:31.3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236 86 23685,'11'-49'-118,"-5"13"169,-14 43-23,-2 4 0,-1 0 11,-1 2 17,0-1 252,-16 22-263,12-13 22,-29 35-45,27-32 12,-22 39-28,24-34 10,-10 38-4,19-38 55,3 35-39,8-37 140,16 31-95,-5-34 117,30 23-112,-20-30 214,38 12-197,-33-22 124,39 1-146,-41-10 195,27-9-178,-36 3 134,16-18-202,-24 13 18,8-26-24,-15 19-21,-4-23-23,-5 25-135,-19-10 107,8 21-56,-32 5 84,23 8-134,-31 18 67,33-8-393,-24 28 225,29-24-857,-14 27 515,22-28-3882,-3 26 286,11-23 4201,1 14 0,1-24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09:32.0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453 249 24060,'-95'-9'174,"14"4"-107,54 20 6,2 0 5,1 2 29,0 0-1,2 2-16,0 1-12,1 2 51,-6 15 5,-7 28-95,10-17 174,0 35-100,22-53 279,13 30-280,0-35 129,41 34-241,-27-37-124,31 22-38,-35-29-1216,15 12 476,-19-14-8929,7 19 8489,-18-20 1,1 5 0,-7-14 0</inkml:trace>
  <inkml:trace contextRef="#ctx0" brushRef="#br0" timeOffset="533">760 665 25483,'-4'-14'-196,"-2"3"140,-7 12 22,-4 2 23,-2 2 0,-4 3-12,-1 1-128,-14 9 28,16-7-387,-11 8 398,27-14 23,4 13 133,6-9 91,11 11-68,-1-10 73,27 13-123,-15-12-56,41 26 11,-41-21-62,19 20 62,-34-22 235,-1 18-61,-13-19 100,-26 18-207,5-21 17,-33 7-44,26-11-208,-33 0-73,37-4-2122,-17 0 335,35-2-1938,1 0 2090,13 0 1904,14 0 0,-10 0 0,8 0 0</inkml:trace>
  <inkml:trace contextRef="#ctx0" brushRef="#br0" timeOffset="865">1001 709 20699,'6'10'2980,"-1"-1"-2504,-5-9 129,0 0-577,7 24-5,-3-9-1,6 22-16,-6-16 5,-1 2 0,0 1 0,-1 0 40,1 34-51,-1-25-6,2 32 0,-2-41 18,1 5-7,-2-11-22,1-2 1,-1-2-40,0-2-34,1-2-224,-1 0 34,1-4-1489,-1 4 491,1-7-7650,-2 3 2487,1-5 6441,-2 0 0,1-1 0</inkml:trace>
  <inkml:trace contextRef="#ctx0" brushRef="#br0" timeOffset="1183">782 774 24155,'50'-37'33,"0"0"1,-4 2 0,-7 10-17,-17 21-6,0 2-5,-1 1-17,1 0 11,-2 1-17,1 1 0,0 3-11,-1 2-39,-1 1-325,11 16 347,-17-10 420,1 20-184,-21-19 145,-31 18-258,12-18-11,-19 7-16,21-13-35,1-1-32,3 0-57,2-3-498,1 2 16,7-2-2066,2 4 1389,8-3 1232,17 10 0,-11-10 0,11 4 0</inkml:trace>
  <inkml:trace contextRef="#ctx0" brushRef="#br0" timeOffset="1666">1570 731 23819,'2'-30'-257,"-3"7"262,-11 24 23,-3 2 0,0 1-5,-3 3 16,0 0-17,-19 15-55,18-8-40,-14 17 67,28-20 96,1 13-17,6-16 268,5 8-167,0-10 39,1 0 16,-2-5 7,-1-1-46,1 0-56,2-2-4,5-6-108,-1-1 29,13-16-46,-13 11-44,11-18 45,-17 19 5,3-7-28,-7 15-28,-1 1-34,-1 3-632,0 1 644,0 3 72,1 1 35,0 4 10,4 7-28,0-2 107,14 16-84,-6-14-230,22 19-151,-17-21-3181,18 13 862,-23-18 2655,8 3 0,-16-9 0,0 0 0</inkml:trace>
  <inkml:trace contextRef="#ctx0" brushRef="#br0" timeOffset="2015">1898 183 22593,'-16'71'22,"1"-7"1,10-31 5,1 1 17,0 0 11,2 0 11,0-1-11,1 0 56,1 14 101,13 26-169,-7-21 18,17 28-51,-15-57 0,3 9 17,-8-22-16,0-2 4,-2-3-4,1-1-7,-2-2 6,1-2-1103,-1 1-1014,-3-3-3338,-2-2 5444,-5-3 0,4 4 0,0-1 0</inkml:trace>
  <inkml:trace contextRef="#ctx0" brushRef="#br0" timeOffset="2382">1460 534 24508,'48'-19'112,"1"0"0,33-10-56,-54 28 6,1 1-12,1 0 45,0 1-16,-1 0-12,0 2-11,-1-1-50,8 1-12,14 3 6,-14-1-39,13 4 5,-36-5-22,10 9 56,-15-6 17,5 6-23,-5-1 1,1 0-1,0 2-5,-2 0-17,0-1 17,-2-1 0,-1 1-17,2 6-17,-4-7-420,3 10 90,-3-13-2482,0 8 662,-1-9 2195,1 3 0,-2-8 0,0 1 0</inkml:trace>
  <inkml:trace contextRef="#ctx0" brushRef="#br0" timeOffset="2585">2205 293 18308,'0'0'0</inkml:trace>
  <inkml:trace contextRef="#ctx0" brushRef="#br0" timeOffset="3100">2621 534 22509,'-88'-18'56,"14"5"-28,64 18 0,0 0 0,0 0 0,2 1 17,-1 0 22,1 3 0,0 0 17,1 3 101,-1 6-84,2-3 229,0 23-39,8-10-173,1 5 330,10-7-263,-6-18 723,13 3-707,-10-10 29,14-6-157,-11-2-23,4-7-33,-6 1 11,0-1-11,-2-2-1,-1 2 29,-1-2 22,0-1-39,-4 5 23,1 0-34,-3 6 5,0 2-28,-1 3-391,0 0 346,0 4 46,1 1 22,0 4-6,2 1-6,0 1 7,10 15-24,-6-11-49,10 16-62,-10-19-2308,12 13 565,-9-13 1866,14 10 0,-17-17 0,4 2 0</inkml:trace>
  <inkml:trace contextRef="#ctx0" brushRef="#br0" timeOffset="3482">2884 205 24346,'-30'94'263,"6"-13"-168,23-56-22,0 0-11,1-1 22,0 0 5,0-2-10,2 0 44,2 10-6,6 11-89,-1-7 40,11 19-73,-14-37-18,6 13-5,-10-25-34,0-1-16,-2-3-74,1-2-66,-1 1-84,0 0-729,-1 2 46,-1 0-3827,-3 7 4812,0-3 0,-1 0 0,3-3 0</inkml:trace>
  <inkml:trace contextRef="#ctx0" brushRef="#br0" timeOffset="3965">3059 8 20470,'-2'-4'2448,"0"1"-1955,2 3 643,0 0-884,35 33-33,-13-15-40,31 29-590,-20-22 563,4 2-45,1 2-6,2 0 19,2 11 0,0 2-75,3 6 5,3 12 1,-4 1-29,-21-14 17,-4 5 1,-4-1 10,-8-8 85,-7 45-96,-7-53 11,-17 32-67,9-41-184,-13 17-79,14-24-116,-3 3-540,4-6-4592,-5 7-3473,5-7 9001,-4 3 0,11-13 0,3-3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09:38.4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1 209 21002,'28'-18'-303,"-4"6"410,-24 17 50,2 3 39,0 4 5,0 2 23,-2 3-17,0 0 125,0 10 54,0 20-291,0-14 230,0 25-207,0-37 324,0 27-268,0-27 274,-4 28-320,1-28 393,-6 34-420,5-33 22,-5 21-67,6-28 62,-2 14-101,3-17 50,-1 9-45,2-17 45,1 1-44,0-4 1170,0 0-1193,0-4-39,0 1-28,0-3-168,0-2 67,1-1-757,2-11 477,0 7-913,8-23 997,-5 17-375,10-40 700,-11 32 84,3-31 33,-8 33 454,-6-29-274,2 26 811,-12-38-873,8 41 39,-5-21-145,9 31 179,-1-14-185,4 15 117,-1-17-173,2 20 51,-1-9-62,0 14-12,-1-2 18,2 5 11,-3-1-57,3 3-44,-1 0 72,3 2-5,0 1 0,2 4 23,1 0-23,2 3 0,16 17 0,-10-11 22,24 24-16,-23-25-6,14 11 11,-16-15 79,17 17-79,-15-15-5,18 18-1,-21-20 18,12 12-6,-13-11 50,17 19-45,-15-16 40,16 21-40,-18-22 6,7 14-5,-10-15 77,10 13-66,-9-15 5,5 5 0,-8-11-5,-1-2 0,-1 0 89,-1 0-67,0-1 95,-2 0-112,1-1 68,-1-1 1214,1 1-1237,-1-3-33,1-1-35,0-2-16,0-2-11,1-1 17,1-2-17,1-1 11,0-2-17,5-13 22,-4 7 1,7-20 0,-8 18 5,1-41-11,-3 31-11,-1-47 11,-1 47-6,0-37 6,0 41 6,0-30-1,0 35-10,0-9-1,1 17 6,-1 0-11,1 3-23,0-7 6,0 9-291,-1-6 50,0 13-1013,0-1 778,0 3-1647,2 7 767,-1-1 1384,3 21 0,-3-18 0,1 10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09:38.8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24939,'21'-42'129,"0"8"-106,-6 30 5,3 0-6,-1 1-11,0 0 0,0 1 1,0-1 4,26-1-21,-20 2-219,35-1-23,-38 3-699,15 1 229,-22 2-247,2 2-413,-7 0-3199,-2 8-3244,-3-4 7820,-1 4 0,-2-9 0,0-1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09:39.2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38 15855,'0'-4'4055,"-1"1"-3277,1 3 1950,0 0-2717,-4-2 45,4 1 68,-1-1 77,7 2 12,3 0 381,31-2-538,-15 0 44,46-5-83,-41 4-11,17-3-23,-22 4-22,-1 0-51,-2 1-100,-3 1-174,-3 0-191,-2 0-251,-5 0-4325,-1 7-2710,-5-2 7841,0 6 0,-3-7 0,0-1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09:40.2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38 24575,'9'-21'-112,"-3"4"118,-5 19 33,0 1-5,1 3 33,0 0-5,1 2-1,0 2 90,3 7 51,0 16-129,0-6 224,10 43-218,-9-39 105,14 44-144,-13-48 60,7 21-44,-9-27 185,8 33-196,-8-28 56,8 39-73,-8-41 22,7 27-33,-8-30-11,5 15-6,-6-25-40,1 8-10,-4-13-376,2 0 124,-3-5-6913,0-4-1908,0 1 9123,-2-3 0,1 2 0,0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0:11.7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1859 56 16572,'2'-29'1909,"-1"5"-1482,-1 22 133,0 2-510,-3 4 23,-1 0 5,-3 4 6,1 1 0,-1-1 0,1 2 146,-4 4 374,-6 23-492,4-12 191,-17 34-186,15-34 253,-23 31-264,20-32 180,-26 33-190,23-33 262,-24 34-246,25-33 168,-22 28-184,26-33 206,-14 20-235,19-26 12,-7 10-63,12-17 7,-4 5-23,7-10-11,-2 4-6,3-3-258,-3 7 79,2-5-1232,-2 8 425,3-8-4559,0 5-1747,1-6 7309,0 2 0,0-4 0,0-1 0</inkml:trace>
  <inkml:trace contextRef="#ctx0" brushRef="#br0" timeOffset="932">1706 78 17932,'-29'-11'303,"6"2"-292,21 9-5,0 0-12,-3 2 12,0 2 10,-2 2 1,-2 4 50,-2 1 461,-14 18-276,7-11 442,-25 26-504,23-26 281,-22 19-432,28-24-22,-8 7-17,17-15-90,1 1 62,3-5 17,0 1 991,1-2-874,3-4-44,1 1-34,3-4-11,1-1-17,1-2 5,1 1 1,1-1-1,-1 0 1,0 1-6,0 0 0,11-10-6,-8 8 6,17-15 6,-17 15 11,11-9-17,-12 11 28,12-11-23,-12 10-16,15-10 0,-19 15-17,9-6 22,-12 10 6,7-3 6,-6 4-6,5-1-11,-6 1-12,4 0 12,-7 0 6,4 0 10,-3 0 6,5 5 1,-4-2 55,3 5-34,-5-5 63,0 3-35,-1-2 158,0 4-34,-1-2 39,0 4 23,0 0 397,-1 16-499,-1-7 146,-6 27-195,2-25 189,-6 26-212,7-28 78,-3 20-128,6-24-23,-1 8 5,2-15-33,1 5-22,0-7-706,0 3 5,0-5-3192,0 1-4447,0-3 8390,0 2 0,0-3 0,0 0 0</inkml:trace>
  <inkml:trace contextRef="#ctx0" brushRef="#br0" timeOffset="2050">217 1173 22352,'30'-82'650,"-6"15"-482,-24 59-17,0 1-39,-2-1-39,-1 3-73,-1 0-67,-2 2-79,-1 0-22,-2 1-280,-28 12 409,15 0-68,-37 25 68,36-15-112,-22 22 84,29-25-225,-10 18 202,21-21-11,-2 14 124,11-17 229,9 10-145,-1-14-12,6 3 0,-7-7-22,2 0 0,-3-2 0,2 0-6,-2-1 6,0 1 0,-2-1 425,4-2-308,-4 0 46,3-9-220,-6 5-4,5-15-24,-5 12-55,5-11 22,-5 11-139,9-7 128,-6 10-124,8-4 119,-7 8-163,6-2 140,-9 4-95,5 1 145,-7 2 51,6 8 39,-5-2 134,4 19-134,-5-12 168,1 24-134,-3-20 111,-3 30-145,0-28 174,-6 33-118,3-32 375,-9 29-246,7-33 633,-9 14-644,8-25 195,-14 4-313,9-10 107,-22-4-197,17-3-72,-29-22-6,28 12-168,-14-17 28,22 22-2190,0-3 408,6 9 1978,1 9 0,3-3 0,0 6 0</inkml:trace>
  <inkml:trace contextRef="#ctx0" brushRef="#br0" timeOffset="2649">327 1239 24139,'10'-21'84,"-2"2"-40,-6 6 12,0 1 6,2-1-6,0 0 0,0-1 0,1 1 6,1-3 10,0 0-10,2-1-12,-1 1 51,4-6-101,6-4-45,-5 8-134,8-2 134,-12 16-223,15-1 49,-10 4-1114,17 3 448,-16 2-4856,13 12-1966,-18-6 7707,3 7 0,-10-11 0,0-3 0</inkml:trace>
  <inkml:trace contextRef="#ctx0" brushRef="#br0" timeOffset="3182">677 1085 21819,'-17'7'-44,"1"1"49,5 3 6,1 2 6,0 0-6,0 1 1,0 1-18,2 0-5,1 1-28,-2 10-6,6 0 34,-2-1 184,12 0-33,-3-17 589,12 3-399,-9-10 555,14-1-694,-10-3 173,18-11-247,-16 5 258,13-13-240,-17 13 123,5-7-146,-9 10 95,2-19-201,-4 13-6,1-24 11,-5 21-61,-5-17-34,0 21-511,-10-9 287,8 15-879,-12 0 722,11 7-711,-7 5 319,10 0-3310,-2 12 2352,6-8 1815,4 17 0,-1-19 0,2 5 0</inkml:trace>
  <inkml:trace contextRef="#ctx0" brushRef="#br0" timeOffset="3682">896 1107 21231,'-6'-9'-106,"1"4"308,3 14-51,-3 2-62,1 3-21,-2 1-24,1 1-27,0 0-50,-2 13 27,4-12-22,0 21 28,6-24 224,7 12-50,-1-19 39,4 3 50,-5-7-5,1-1 16,-1-1-5,1-1 185,3-2-241,-3-1 201,12-14-352,-8 4 5,9-18-50,-11 12 11,11-32-28,-14 26-23,11-33 29,-15 40 16,4-10-44,-7 22-605,0 2 391,-1 4 46,0 11 240,0-1 23,0 26-67,1-15-23,4 29 0,-1-28-509,10 26-118,-6-27-4521,14 19 152,-12-24 5013,6 8 0,-12-18 0,-1-1 0</inkml:trace>
  <inkml:trace contextRef="#ctx0" brushRef="#br0" timeOffset="4100">1225 1260 20425,'7'47'538,"-1"-8"-331,-4-31 39,-2-1 29,2-1 10,-2-2 30,0-1 21,0-1 39,0-1 1607,0 0-1875,0-4-169,0-4 17,-1-3-123,-3-16 67,2 10-167,-1-24 195,5 21 0,3-11-5,2 14 22,1 1 11,2 0 17,1 2-6,7-4 40,-4 5 39,12-7-45,-13 10-28,11 0 16,-14 7-32,12 7 32,-12 0-21,10 12 16,-12-7-179,6 17 11,-9-13-1563,1 22 326,-5-19 1422,-2 23 0,1-29 0,-1 8 0</inkml:trace>
  <inkml:trace contextRef="#ctx0" brushRef="#br0" timeOffset="4665">1838 604 22867,'-16'50'247,"2"-3"-158,8-19 18,-1 4-12,1 0 6,-1 1-6,2 2-17,-2 0 1,3 0-23,0 0-23,0 1-16,1-1 0,1-3 67,-1 27-73,2-29 118,0 25 5,1-44 930,0 2-531,0-11 430,-2-6-946,0-1-79,-5-18 62,1 8 0,-6-19-5,5 20-57,-7-9 12,8 15-247,-10-3 174,10 9-135,-14 3 213,11 3-89,-18 13 72,13-5-72,-17 17 67,14-13 11,-6 8 17,6-7-29,-5 10 40,6-9-185,-9 18 135,17-18 5,0 15 106,10-20 472,21 10-270,-6-17 107,44-4-353,-27-8-880,48-12-213,-46 7 1104,27-8 0,-46 15 0,3-2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0:50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63 460 21562,'7'-13'235,"2"1"-151,6 9-11,2-1-17,6 0-23,0 1-10,2 0-1,0 0 1,12 1-51,15 1 22,-14 1-28,12 6 34,-37-1 80,6 7-24,-16-6 44,2 3 40,-5-2 34,1 1 11,-2 1-23,-1 2 62,-8 8-123,0-3 157,-22 23-202,12-17 84,-34 33-112,27-28 28,-26 21-40,27-25 63,-44 34-68,41-34 0,-27 24 0,45-36 34,-3 3-11,9-8 162,1 1-45,4-5 616,11 1-520,-2-2 179,35-5-353,-15 0 83,52-11-133,-40 5-12,23-6 0,-30 7-5,-1 1-6,-4 1-17,8-2-17,-17 4-352,4-1 21,-20 5-1494,-6 5 318,-3 3 1541,-18 17 0,14-13 0,-8 7 0</inkml:trace>
  <inkml:trace contextRef="#ctx0" brushRef="#br0" timeOffset="550">829 635 22946,'18'37'56,"-3"-3"-56,-11-13 17,0 2 16,0-1 12,0-1 28,1 0 16,-1-1 7,1-1 144,1 8-105,-2-7 27,2 7-33,-3-9 157,1 12-225,-2-11 90,1 18-117,-3-23 5,1 12-22,-1-17 0,0 9-45,0-13-241,0 2 95,0-5-3393,1-2 452,-1-3 3115,-2 0 0,1-1 0,-2 1 0</inkml:trace>
  <inkml:trace contextRef="#ctx0" brushRef="#br0" timeOffset="984">676 657 13261,'-9'-3'3383,"1"0"-2666,8 3 2426,0 0-2987,6-36 40,5 26 23,9-26-7,4 34-4,4 1-12,0 0-56,2 1-45,0 0-11,12 5-84,19 15 0,-17-5-28,21 20-11,-47-22-85,10 15 130,-21-17 50,-1 4 28,-5-7-17,-1-1 29,0 1-12,-1-2 23,-1 1 44,-2-1-6,0 0 253,-13 5-320,4-4 102,-23 6-130,19-8 45,-20 2-78,23-5-17,-6 0-45,11-2-112,2 0-251,1 0-4589,-6 7 3020,5-3-4537,-5 11 2918,9-7 3596,0 1 0,3-6 0,0-2 0</inkml:trace>
  <inkml:trace contextRef="#ctx0" brushRef="#br0" timeOffset="1483">1179 723 20627,'11'33'207,"-1"-3"-134,-9-19 11,1 1 0,-1-2 11,1 0 17,0-2 17,-1 0 223,0-2 1335,-1-2-1256,1-2 62,-1-3-420,0-2-12,-5-11-55,1 4 27,-10-20-27,7 18 33,-5-14-16,8 15 16,-2-13-28,3 11 67,0-21-38,2 19 44,3-14-45,1 19 22,9-8-44,-3 8 101,33-15-101,-21 14-6,22-9 0,-20 11-17,0 1 1,0 2-225,12 0-16,-13 4-2033,18 6 492,-26 2 1787,7 13 0,-16-13 0,-2 6 0</inkml:trace>
  <inkml:trace contextRef="#ctx0" brushRef="#br0" timeOffset="1784">1464 570 16941,'7'5'3770,"-2"0"-3210,-5-5 1328,0 0-1788,14-5 18,-8 8-17,11 0-12,-12 9-21,1 2-12,0 1 56,9 21-107,-7-15-10,9 23-1,-11-30-56,2 8 1,-4-15-914,6 6 146,-4-8 829,11 7 0,-12-9 0,4 2 0</inkml:trace>
  <inkml:trace contextRef="#ctx0" brushRef="#br0" timeOffset="1954">1552 351 15933,'0'0'0</inkml:trace>
  <inkml:trace contextRef="#ctx0" brushRef="#br0" timeOffset="2382">1880 460 21965,'-68'7'22,"11"1"23,20 50 46,29-37 4,-10 37-6,38-51-10,4 0-29,4 0-5,15 1-34,-10 0 17,26 7-28,-35-6 291,11 10-22,-30-12 470,-23 11-593,-1-10 151,-46 10-241,32-12-11,-42 6-79,45-10-537,-27 5-28,39-6-3529,-9 4 2083,23-4 2045,8 4 0,-2-3 0,6 1 0</inkml:trace>
  <inkml:trace contextRef="#ctx0" brushRef="#br0" timeOffset="3117">2121 548 18733,'1'1'3159,"0"0"-2217,-1-1-847,9 36-17,-7-18-16,6 31 0,-8-27-6,0-1 5,-1-1 130,0 14-163,0-16 56,0 10 22,1-22 661,0-1-571,0-5-112,0-3-39,0-3-28,0-1 0,0-3-12,0 0 6,0-2 12,0 0-6,2-2 16,2-15-33,-1 9 11,4-26-16,-4 25-18,6-24 18,-5 28-34,11-16 27,-5 22 1,19-15 11,-13 18 11,21-11-5,-21 15 0,15-1-12,-15 3-5,13 4 16,-15 3 40,12 18-17,-19-7 34,4 18-40,-10-18 45,0 19-61,-1-20 22,1 12 6,-1-23 89,2 2-11,-1-6 202,8-6-297,-4 0 11,19-20-28,-10 10-6,18-16-5,-12 15-11,34-17 16,-28 20-22,34-11 17,-41 20-28,10 0 27,-22 5 29,2 13 6,-7-3 27,0 33-44,-2-21 5,0 25-11,0-28-56,1 17-34,0-20-1697,0 20 510,0-24-3966,-1 9-3142,-1-17 8385,1 1 0,-1-4 0,0-1 0</inkml:trace>
  <inkml:trace contextRef="#ctx0" brushRef="#br0" timeOffset="3667">3063 504 24469,'16'-66'6,"-7"16"5,-31 53 11,-2 3 12,-3 1-17,-1 2 22,-3 0 0,2 3 11,-2 0 23,2 2 17,0 2 139,-14 16-44,12 6-134,-2 0 95,21 10-101,14-29 128,23 16-139,-9-26-1,18 3-10,-15-11-12,3-2 0,1-3 0,0-2 17,0-4-16,-1-2-1,12-22-11,-17 14-17,12-24 17,-24 26 22,1-16-27,-5 18 10,-1-12-10,-1 18-62,-1-1 39,2 9-129,-1 1 140,1 1 45,0 8-22,1-2 27,4 13 1,0-8-6,3 7 5,-1-4 7,6 8-29,-4-3 28,20 27-33,-15-24-12,22 25-33,-22-34-364,12 8 111,-16-15-1847,5-1 167,-11-4 1972,0-1 0,-4 0 0,0 0 0</inkml:trace>
  <inkml:trace contextRef="#ctx0" brushRef="#br0" timeOffset="4084">3303 0 22436,'-10'34'784,"0"-1"-554,7-6-17,-1 1-23,1 3-22,1 0-22,1 1-34,0 0-6,1 0-22,0-2-34,1 0-5,1 0-6,3-1 1,-1 0-1,1-1-6,-1-1 18,2 8 66,1 10-89,-2-14 40,0 7-46,-4-30 6,0 4-28,-1-9-73,2 1-33,-2-3-611,2 1 280,-1-2-1008,2 1 185,-1-1 1260,6 1 0,-6-1 0,3 0 0</inkml:trace>
  <inkml:trace contextRef="#ctx0" brushRef="#br0" timeOffset="4618">3041 372 22789,'46'-24'473,"0"0"0,33-15-260,-52 36-34,-1 0-16,0 1-40,-1 0-5,-2 1-29,-1 0 51,6 0-84,8 1-73,-10-1-89,8 4 56,-25-2-124,2 3 107,-8-2-152,-1 1 141,-2-1-286,0 5 151,0-3-688,0 12 643,0-7-68,2 13 304,-1-11-6,7 11 28,-3-12 6,10 13 10,-8-13 40,6 14-33,-8-14 112,3 11-79,-4-12 73,4 9-107,-3-10-27,2 4-18,-4-7-111,0 5 39,-4-6-1469,-9 8 120,1-7 1444,-23 8 0,22-9 0,-10 3 0</inkml:trace>
  <inkml:trace contextRef="#ctx0" brushRef="#br0" timeOffset="4846">3369 110 19266,'60'-44'-2176,"-11"10"0,-46 41 0,-1-4 0</inkml:trace>
  <inkml:trace contextRef="#ctx0" brushRef="#br0" timeOffset="5233">3851 307 25236,'32'-39'359,"-6"8"-320,-28 30-39,2 1 6,-4-1-28,1 1 5,-4 0 6,-3 1 11,-3 2 0,-3 1 22,-31 18-22,21-9-22,-31 25 27,41-22 34,-6 24-22,18-22 67,3 23-39,4-25 5,4 9 29,-1-15 16,3-1 23,1-1 5,3-1-28,4-1 0,2-1-44,5-1-29,1-1-16,2-2-34,-1 0-34,-3 0-100,-3-2-931,4-4-581,-7 0 1674,7-10 0,-17 10 0,3-4 0</inkml:trace>
  <inkml:trace contextRef="#ctx0" brushRef="#br0" timeOffset="6517">369 1489 12427,'31'-28'2156,"-6"5"-1624,-25 19-27,0 0 21,-1 1-28,0 0-50,-1 1-28,0 1 1065,-6-1-1177,3 2 269,-7-1-319,5 2-34,-3 1-45,2 2-39,-2 0-17,0 2-6,-1-1-5,-1 3 124,-8 4-80,4-2 225,-15 11-157,11-8 639,-30 22-695,26-18 219,-22 20-292,34-24 79,-1 7-74,10-13 606,16 6-488,-3-8 242,33 3-388,-16-6-27,32-1-34,-28-1-106,38 0 0,-42-1-577,19 5 269,-39-2-2717,-6 12 0,-9-6 3120,-8 8 0,9-10 0,-2 0 0</inkml:trace>
  <inkml:trace contextRef="#ctx0" brushRef="#br0" timeOffset="7066">785 1489 23679,'-40'-23'73,"4"6"-28,19 22 5,-1 2 29,0 1 16,1 0 0,-1 2-22,1 2 11,2 1 196,-14 24-230,15-16 34,-10 30-67,21-32 78,9 18-44,0-24-23,9 4-11,-2-13 5,1-2-16,2-1 22,1-2 5,9-7-10,-4 0 49,21-23-66,-23 12-17,17-28 22,-26 27 23,5-21-23,-14 26 34,2-8-45,-4 16-96,1-1 35,-1 6-40,-1 5 101,0 1 62,1 14-23,-1-4 0,1 9 23,1-8-12,1 1-5,1 0 0,2 0-6,2 6-28,0-5 0,8 14-33,-6-17-583,11 12 17,-11-18-4907,6 6-3018,-12-11 8513,3 2 0,-6-5 0,1 0 0</inkml:trace>
  <inkml:trace contextRef="#ctx0" brushRef="#br0" timeOffset="7500">939 1599 14426,'11'6'4672,"-2"0"-3916,-9-6 1433,0 0-1997,2 26-13,-1-13-28,3 21 0,-3-20-11,2-1-17,0-1-16,1 0 212,2 8-235,-3-11 577,2 6-342,-5-13 241,-2-4-498,-1-3 22,-5-15-84,3 5 0,-2-10 11,3 8-11,1 1 0,1-2 11,0 0-5,0-9 5,0 7 45,-3-17-23,2 20 86,0-14-97,2 21-5,8-8-17,-1 11 5,18-8-5,-9 8-5,26-6-6,-22 8-141,23-1 23,-25 6-1036,21 7 342,-22-2-4498,17 11-1294,-22-8 6615,5 2 0,-12-7 0,-3-2 0</inkml:trace>
  <inkml:trace contextRef="#ctx0" brushRef="#br0" timeOffset="7999">1223 1555 22313,'37'64'678,"-8"-11"-499,-28-41-6,-1-2-27,1 0 0,-1-1-1,0-2-22,0-1-5,0-2 106,0-1 442,-2-2-509,2 0 17,-5-7-157,3 0-6,-4-5-11,3 1 11,0 0 0,-1-2-5,2-1-6,1 0 5,0-1-16,1 0 11,0-2 11,0 2-27,0-2 27,0 2-11,4-10 0,0 10 11,8-16-5,-5 19 78,8-12-39,-7 14 106,9-11-100,-8 10 44,13-11-95,-10 13-51,19-6 12,-16 10-370,20-1 50,-19 5-1875,13 8 794,-17-1 1440,8 17 0,-14-17 0,1 8 0</inkml:trace>
  <inkml:trace contextRef="#ctx0" brushRef="#br0" timeOffset="8299">1574 1423 23887,'19'40'442,"-3"-5"-336,-16-17-16,0 0-23,0 0-5,0 0-29,0 0-5,0-1-16,0 6-136,0 6-38,0-8-1277,2 1 480,-1-19 959,3 0 0,-3-3 0,1-1 0</inkml:trace>
  <inkml:trace contextRef="#ctx0" brushRef="#br0" timeOffset="8468">1574 1204 21114,'-3'-4'1121,"1"1"-1273,2 3-3125,0 0 0,0 0 0</inkml:trace>
  <inkml:trace contextRef="#ctx0" brushRef="#br0" timeOffset="9050">2012 1402 24167,'-1'-42'-208,"-92"78"186,65-12-314,-26 16 0,11-2 297,42-24 210,0-2-188,1 0 116,2-3-49,6 1-5,1-5 100,20 1 207,-11-5-329,20-5-12,-18-1 51,21-12-51,-23 9 6,14-12-1,-23 12 85,6-11-84,-9 11-23,5-11 6,-7 12-11,1-6 6,-2 7 21,1-3-21,-3 6 27,2-1 6,-3 3-101,1 0 68,-3 4 22,2-1 27,-1 4 18,1-1 22,0 2-22,0 0-6,0 0 39,4 7-67,-2-3 0,10 13-28,-6-11-51,8 14-61,-7-15-1590,4 11-164,-8-15 1866,1 9 0,-4-12 0,0 1 0</inkml:trace>
  <inkml:trace contextRef="#ctx0" brushRef="#br0" timeOffset="9666">2471 1423 24363,'-30'-51'22,"1"11"-11,13 47-5,-3 1 5,0 2 0,1 1 0,1 1-11,2 1-28,2 0 17,2 0-56,-2 15 45,7-12 16,0 14 12,7-22 134,6 2-40,-2-9 119,12-3-174,-6-3 50,19-12-78,-14 7 33,15-15-50,-19 15-106,12-8 72,-16 13-50,8-2 62,-11 5-62,5 2 56,-6 0 11,3 5 17,-3 0 11,1 4 0,-1 0 0,2 6-11,-1-1 23,3 20-12,-4-15 28,0 31-16,-4-26 83,-4 35-78,2-32 39,-8 35-39,6-36 185,-8 26-84,7-34 459,-10 9-403,7-21 67,-18-4-246,11-8-292,-25-24 73,21 9-829,-21-28 493,24 27-3175,-9-15 481,19 26 3243,-1-3 0,7 12 0,0 1 0</inkml:trace>
  <inkml:trace contextRef="#ctx0" brushRef="#br0" timeOffset="10334">2712 1445 22274,'33'-9'901,"-3"2"-783,-15 7-45,1-1-12,2 0-10,1-3-1,2 0 1,0 0 5,-1-1 84,6-2 313,7-9-358,-10 4 135,6-13-152,-23 14 57,1-13-141,-8 15-162,-13-9 107,1 12-68,-28 0 106,19 6-38,-35 8 44,32-1 6,-31 15 33,32-10 157,-22 21-100,29-17 167,-11 22-167,20-22 161,-3 17-172,10-21 201,6 15-151,1-16 190,16 12-252,-9-14-62,30 11-123,-23-13-594,21 6-72,-25-9-9036,12 6 1100,-16-5 8731,3 2 0,-12-6 0,-2 0 0</inkml:trace>
  <inkml:trace contextRef="#ctx0" brushRef="#br0" timeOffset="10751">3303 1248 20778,'-86'6'515,"12"-1"-381,54 4-22,1 0-44,2 1-24,3-1-4,3 1-46,1-1 45,4 0 12,2 1 16,2-2 45,1 1 11,2 0 29,3 1 27,3-1 6,4 0-17,1 0-28,3 0-22,1 0-6,1 0-34,0-1-16,1 1-1,6 4 12,13 12-73,-12-8 218,5 14 34,-26-22 555,-22 11-684,0-11 28,-52 11-151,32-12-173,-47 7-85,53-10-2414,-20 5 802,38-7 1870,4 3 0,10-5 0,5 1 0</inkml:trace>
  <inkml:trace contextRef="#ctx0" brushRef="#br0" timeOffset="11483">3588 1445 24693,'-7'-26'375,"5"4"-291,10 18 0,3-2-11,2 1 0,3-1-11,1-1-17,1 2-6,3 0 23,16-4-29,-6 4 40,28-5-23,-23 4 152,34-7-135,-37 6 101,29-7-134,-41 9 5,12-3-39,-24 6-162,0-1-57,-7 3-733,-1 0 481,-1 2-2481,-3 10 858,-1-2 2094,-11 13 0,8-16 0,-4 4 0</inkml:trace>
  <inkml:trace contextRef="#ctx0" brushRef="#br0" timeOffset="11884">3807 1292 14762,'-5'-10'4930,"0"2"-3979,5 8 3760,0 0-4638,-12-26-50,9 20-40,-9-19-6,12 25-16,0 0 39,0 1 5,0 2 1,1 2-12,1 0 24,1 1 4,0 1 79,3 12 140,4 16-185,-2-6 44,3 17-72,-7-26 34,7 25-51,-8-25-84,6 18-11,-7-25-2565,2 13-667,-3-14 3316,-2 10 0,0-17 0,-2-1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1:23.1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65 110 21534,'7'47'364,"0"-6"-230,-7-18 1,0 0-11,0-1-7,0 1-22,0-2-22,0 1 6,1-1 240,2 22-246,-1-20 39,5 30-96,-5-38 29,3 13-34,-3-20 1,1 3-29,-2-6-554,1 1 151,-1-4-1205,2 0 354,0-1-7792,9 0 4526,-4-1 4537,5-1 0,-10 0 0,0 0 0</inkml:trace>
  <inkml:trace contextRef="#ctx0" brushRef="#br0" timeOffset="417">86 417 13502,'-6'-5'4514,"0"1"-3645,6 4 1147,0 0-1966,36-36-22,-25 27 6,27-27-6,-33 36-6,1 0 23,1 0-34,-1 0-39,8 2 23,-6 0-18,11 7 35,-11-4 172,8 11-38,-8-7 341,10 20-408,-10-16 106,8 18-90,-12-19 40,2 5 33,-5-10 67,-1 0 34,0-1 5,-3 0 174,-5 3-308,-2-1 62,-13 5-129,7-5 33,-27 5-89,18-6 0,-46 5-6,42-9-28,-26 3-50,43-6-516,-1 1 382,12 0-107,11 1 173,0 0-1372,29 1 85,-15-2 1422,29 0 0,-37-1 0,6 0 0</inkml:trace>
  <inkml:trace contextRef="#ctx0" brushRef="#br0" timeOffset="907">459 439 20666,'29'0'649,"-5"0"-425,-20 0-11,1-1-17,0 0 7,-2 0 15,1 0 51,-1 0 789,0-3-951,0 0 61,0-5-56,-1 2 168,-1-12-258,-1 9-22,-4-11-62,1 15-330,-8-3 275,4 7-1,-18 8 118,11 0 95,-28 15-44,23-8 38,-20 17-83,26-17 33,-9 16-28,17-17 62,-1 13-22,8-15 212,11 12-190,-1-13-40,26 9-111,-18-12-857,30 7 128,-28-9 807,30 2 0,-38-5 0,12 0 0</inkml:trace>
  <inkml:trace contextRef="#ctx0" brushRef="#br0" timeOffset="1334">853 1 22727,'-6'41'73,"1"-4"-39,2-16 16,2 0 6,-1 2 23,2 1-1,0 0-16,0 2-1,0 0-22,0-1-5,0 0-6,1 0 17,0-2 112,5 22-135,-2-22 34,4 27-45,-6-37-5,1 11-29,-1-17-184,-1 7-17,0-10-1697,0 6 599,0-6-8509,-1 7 9318,0-6 1,-1 1 0,1-5 0</inkml:trace>
  <inkml:trace contextRef="#ctx0" brushRef="#br0" timeOffset="2323">546 264 21136,'48'-20'521,"-7"4"-275,-20 12 2,-1-1-64,1 1-49,-1 0-62,0 0-51,-2 1-28,-1 0-145,19 1 84,-17 0-169,23 2 124,-29 0-767,11 0 173,-15 0-302,3 0-325,-6 0-123,0 2 44,-1 0 214,0 1-404,2 2 1092,-2-1-168,4 2 667,-5-3 397,3 0-268,-6-3-247,0 0 28,-1 0 29,1 1 55,0-1 106,0 1 163,0-1 673,1 0-259,0 0 1592,0 0-1446,-1 1 1675,-1 0-1910,0-1 156,0 1-733,0 0 23,0 2 89,0-1 576,0 8-475,0-2-6,0 5-11,0-4 17,0 2-39,0 1 219,0 16-270,-1-9 101,-2 29-191,1-26 29,-1 30-56,2-30 27,3 23-10,0-30 122,4 13-55,-2-21 537,4 2-235,-4-7 403,2-3-537,-1-3-124,2-4-66,2-3-6,7-9-34,-3 3 50,19-25-67,-18 22 17,12-17-17,-19 24 40,3-5-40,-5 12-117,-1-3 16,-3 8-230,0 0-458,-1 1 554,0 7 241,2-1-29,9 20 24,-2-11 49,12 15-27,-8-17 268,23 9-190,-17-14 308,23 2-269,-28-11 113,12-6-141,-15 0 169,11-27-270,-14 16 6,6-33-28,-12 30-6,1-21-5,-3 21-50,-7-25 44,3 26-84,-9-16 0,7 29-336,-2-2 106,7 8-1085,0 1 1197,1 0-649,4 4 391,-1 0-855,8 6 385,-4-3-8884,21 7 9185,-15-7 1,10 1 0,-20-7 0</inkml:trace>
  <inkml:trace contextRef="#ctx0" brushRef="#br0" timeOffset="2801">1532 264 19837,'52'9'980,"-8"-1"-706,-39-7-27,1 0-12,-1-1 0,-1 1 0,0-1-15,0 0 351,4 0-207,5-5-230,-2 2 421,8-10-376,-11 6 230,5-18-365,-9 14 12,0-13-39,-4 15-11,0-2-34,-1 5-140,-3 0 11,0 3-257,-13-1 380,6 4 34,-9 2 28,7 3-11,-2 0-6,0 1-5,0 1-6,-6 4-6,5-1-56,-11 12 51,14-9 11,-6 15-5,13-14 16,0 17-6,4-15 12,4 15 0,1-21 190,9 11-117,-5-16 218,16 4-263,-10-8-51,29-2-67,-19-1-739,32-2 163,-32 3-4387,23-1 1804,-29 2 3232,7 0 0,-18 0 0,-2 0 0</inkml:trace>
  <inkml:trace contextRef="#ctx0" brushRef="#br0" timeOffset="3351">1991 286 20963,'36'-15'212,"-6"3"-122,-22 11 11,0 0 33,-2 0 68,-2 1 111,-1-2 108,-1 2 89,-1-1 335,0 0-598,0-1-90,1-1-23,-1-1-5,1 0-17,0-2-23,-1 1-16,1-1 17,0 1 95,-1-2-96,0 2-22,0-8-100,-1 8-348,-8-9 191,2 11-141,-21-3 309,10 7 22,-20 4 0,17 1-11,-19 13 22,19-7 73,-26 27-45,30-23 129,-12 26-90,23-27 197,-1 14-169,8-17 202,8 12-224,0-15 107,24 6-168,-14-10-96,31 1-45,-28-4-773,25-1 314,-30-1-240,7 0-433,-17 1-553,-2 0-639,-1 1 2442,-3 1 0,0-1 0,-1 1 0</inkml:trace>
  <inkml:trace contextRef="#ctx0" brushRef="#br0" timeOffset="3783">2167 351 15564,'12'6'3932,"-3"-1"-3445,-9-5 929,0 0-1203,-2 33 11,0-19 0,-2 26-21,3-28-24,0-1-17,1-1-22,-2-2 577,2 1-409,0-5 812,0-1-756,0-3-314,0-5-5,0 0-28,0-4-6,0 1-16,3-5 5,0 2-45,10-14 17,-4 10-11,23-24 16,-15 19 1,15-10-6,-14 14 28,2 2-11,-2 1 33,-2 2-22,-2 2 6,-1 2 5,-2 1 6,8 0-12,-9 3-27,12 1 22,-14 5 39,14 14-22,-13-3 33,14 29-22,-15-20-28,13 30-145,-13-31-2095,8 21-124,-10-26 2364,1 6 0,-6-16 0,-1-2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1:20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68 110 13620,'17'-21'1966,"-4"4"-1361,-11 16-6,-2 0 4122,0 0-4637,0 4 6,-1-1 16,0 4 6,-1 0 23,0 2 11,0 1 162,-2 6 56,-6 17-325,2-10 34,-4 18-39,7-24 27,-1 12-33,2-12 6,0 5-28,1-7 33,0 17-34,1-15 18,-1 23-12,2-25 23,-3 11-12,3-13 79,-5 15-90,4-13-11,-4 14 6,4-18 38,-1 11-38,2-13-6,0 4-34,0-3 6,1-4-184,0 4-46,2-5-2089,4 5 571,0-4 1776,9 6 0,-11-7 0,3 1 0</inkml:trace>
  <inkml:trace contextRef="#ctx0" brushRef="#br0" timeOffset="483">221 395 19361,'-15'62'415,"2"-10"-303,10-37-28,-1 0-23,1-1 1,1-1-17,0 0-6,1-2 6,-1 4-57,1-1-4,1-1-332,0 0 180,0-10-762,2 1 112,-1-6-2766,4-7-3574,-2 1 7158,2-4 0,-3 8 0,0 1 0</inkml:trace>
  <inkml:trace contextRef="#ctx0" brushRef="#br0" timeOffset="658">243 220 15037,'4'3'2100,"-1"-1"-2010,-3-2-9921,0 0 9416,18 2 1,-13-1 0,12 0 0</inkml:trace>
  <inkml:trace contextRef="#ctx0" brushRef="#br0" timeOffset="1218">308 548 9223,'9'6'1479,"-1"-2"-651,-8-4 2371,0 0 2284,-21 55-5203,16-41-45,-17 40-11,21-55-28,0-1 303,-1-3-393,1 2 73,1-4-111,0 1-24,0-2-4,3-1-18,1-2-10,2-2 10,2-1-10,1-2 10,6-8-16,-3 5-6,16-21-6,-13 17 12,22-26-6,-20 27-12,22-21 7,-23 26-74,16-8 23,-20 18-101,9 0 129,-15 6-28,5 6 56,-7-1 151,7 14-67,-5-6 152,7 22-169,-6-17 101,10 24-134,-8-23 5,13 24-39,-11-24-45,10 18-16,-12-22-545,5 8 203,-10-15-1585,2 2 1002,-5-5-3629,0 2-2308,-2-2 6923,0 0 0,-1-2 0,2-2 0</inkml:trace>
  <inkml:trace contextRef="#ctx0" brushRef="#br0" timeOffset="1650">965 1 18403,'2'64'857,"-2"-10"-537,-4-34-18,0 1 0,-1 1-16,0 0-40,-2 3-5,0-1 521,-16 42-617,9-28-8,-4 10 1,0-1-87,4-11 33,-16 41-67,20-47 11,-8 22-34,14-36-67,-1 7 34,4-17 17,1 0-52,0-5-1807,2-7 452,0-1 1429,5-16 0,-4 14 0,2-6 0</inkml:trace>
  <inkml:trace contextRef="#ctx0" brushRef="#br0" timeOffset="2117">1053 286 12118,'10'4'3204,"-1"0"-2206,-9-4 1674,0 0-2460,-37 21 24,21-10-7,-31 17-10,30-17-18,-2 1-33,0-1 107,-7 5 189,-14 7-385,11-6 27,-13 9-106,30-18-39,-8 6 16,15-10-10,0 2-1,4-4 1,1 0-12,0 1 11,0-1 6,0 1 23,2 0 38,1-1 34,2 2 51,1-1 39,3 1 22,0 0 325,18 0-386,-8-1 95,32 5-168,-27-3 50,31 9-72,-32-7 5,24 11-12,-28-10 18,14 11-23,-21-11-5,5 5-23,-12-8-566,1 2-106,-4-5-9142,-1 2 8621,0-3 1,-1 1-1,0-2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8:29.9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110 156 24995,'-18'26'163,"3"-1"-130,15-6 1,-1 1 0,-1 2-23,1-1-11,-1 2 5,0-1-10,0 1 16,-1 0 6,0 0-6,1 0 6,0-1-12,0-1 12,-1-1-6,2-3 1,-1-1-12,1-1-12,0-2 1,0-1 22,-1-1-11,1-2 0,-1-1-5,2-2-18,-2 1 35,2-3-18,0 0 12,0-1-6,0-2-101,0 0 67,0-1-50,1-1-56,1 0-95,0-1-146,1 0-212,-1 0-281,0 0-348,0 0-575,-1-1-953,0 2-1989,-1 0-1915,1-1 6654,-1 0 0,0 1 0,0 0 0</inkml:trace>
  <inkml:trace contextRef="#ctx0" brushRef="#br0" timeOffset="433">1 528 22811,'52'-65'740,"-8"12"-584,-32 47-49,-1 2-18,0 0-27,1 2-34,-1 2 11,-1-1-11,0 1 11,-1 0 6,-1 2-28,0 1 45,-1 3-6,-2 0 16,0 2 40,0 1-56,-2 2 17,0 2 0,-1 1-11,0 2-1,-1-1-5,-1 0-5,1 1-40,-1-1 50,0 1-5,0-1-11,-1 1 0,-1 0-17,-2 0-11,-1 0 11,-2-2 11,-2-1 11,0 0-16,-2-1-12,1-1 1,-1-2-34,0 0 16,1-2 6,0-1 1,0-2 4,1-2 19,1 0-2,-1-2-10,1-2-18,0-1-33,1-2-17,0-2-22,0-1-62,0 0-62,2-1-122,1 1-130,0 0-178,2 0-169,0 2-241,2 0-425,0 2-701,0 1-1254,0-1-4609,0 1 8020,1 1 0,0 1 0,0 0 0</inkml:trace>
  <inkml:trace contextRef="#ctx0" brushRef="#br0" timeOffset="968">439 463 23203,'-27'18'247,"4"0"-191,11-6-11,1 2-23,1 0 23,0 1-17,1 0-28,2 1-6,0 1 1,3-2-1,1 1 6,2-2 22,0-2-5,2 0-11,2-2 16,2-1-11,3-1-44,0-1 27,2-1 6,1-1-5,1-1 21,0-2 12,2-1 0,-1-1 6,1 0-40,-1-1 23,0-2 6,-1-3-7,-1-1 57,-1-2-11,0-1 11,-2 0 16,0-1 18,-2-1 10,1 1 1,-2-1-17,-1 2 22,-2-2-28,0 2-5,-2 0-6,-1 0-40,-2 0 12,-1 0-5,-3 0-12,0 2-17,-1 1-5,-2 0-6,2 3-11,-2 0-5,1 2-6,-1 1-23,2 1-28,-1 2-10,1 1-74,0 2-95,1 0-112,1 1-179,2-1-235,1 0-146,0-2-224,2 0-285,0-1-528,2 0-1136,1-2-4705,1 0 7791,1 0 0,-2 0 0,-1 0 0</inkml:trace>
  <inkml:trace contextRef="#ctx0" brushRef="#br0" timeOffset="1631">920 47 25152,'9'-27'207,"-2"8"-144,-12 32-19,0 1 7,-1 4-18,0 1-10,0 3 16,1 2-28,0 3 0,1 1-11,1 1 6,-1 0 16,1 1-27,1-1 16,1-1-5,0-1-29,1-3 18,0 0-7,1-3-10,1-1 16,1-1-10,-1-3-7,1 1 18,1-4-7,-2-2 12,2-2 12,-3-2 4,1-1 18,-1-3 5,0-1 17,-1-1-28,1-1 17,0 0-17,-1-1-28,1-2 28,0 0-22,0-4-29,0 2 6,0-2 23,0 1-6,-1-2 22,0 1 12,0-2-23,-1 0-5,-1-1-1,-3 0-10,0 1-1,-2 1 12,-1 2-17,0 1-6,-1 1 11,0 2-11,-2 0 12,0 1 5,0 1 5,-1 0 12,0 2-6,-1 1 23,0 3-28,0 2-1,0 2 1,0 2-6,1 0 0,1 0-6,1 0 1,1-1-35,1 1 40,1-1 0,1 0 12,2 1-1,2-1-6,1-1 7,0 0-24,1 0 35,3-1-18,1-1 1,4 0 22,1-2-11,1-2 0,2-1 5,1-1 0,1-1-44,1 0 50,0-2 6,1-1 10,0-1 46,1-1-23,-2-1-16,1 0-40,-2 0-6,0-1-21,-1 2-7,-1-1 23,-2 2 0,-1 1-50,-2 0-34,-1 2-45,-2 0-84,-1 0-44,-1 0-170,0 1-222,-2 2-326,1 2-565,-1 0-1227,0 0-5108,0 1 7875,0-3 0,0-1 0,0-1 0</inkml:trace>
  <inkml:trace contextRef="#ctx0" brushRef="#br0" timeOffset="1925">1074 397 25371,'13'79'0,"-2"-14"-12,-11-52-16,0 0-5,-1-3-18,1 0-89,0-2-50,0-1-107,0-1-145,0-2-163,0-2-207,0-1-292,0 0-649,1-2-1675,1-2-4929,1-2 8357,-1-1 0,-1 3 0,0 1 0</inkml:trace>
  <inkml:trace contextRef="#ctx0" brushRef="#br0" timeOffset="2071">1117 244 19423,'-6'-11'666,"1"2"-862,5 9-2857,0 0 1,0 0-1</inkml:trace>
  <inkml:trace contextRef="#ctx0" brushRef="#br0" timeOffset="2667">1227 441 12029,'9'10'9191,"-2"-1"-8631,-7-9 729,0 0-964,68-9-23,-44 4-39,53-6-16,-62 6-18,-1 1-38,-1 0-18,0 1-21,-2-2-35,-1 0 1,-1 0-23,-1 1-22,-1 0 6,-1 0 27,-2-1-16,-1 2 5,0-2-11,-1 2-22,0-1-6,-2-1 16,1 1-10,-1 0-12,0 0 1,-1 1-6,0 0-6,-2 0-17,0 1 12,-1-1-17,-1 1-23,0 0 23,-1 1 0,0 1-29,-2 0 18,0 0-17,-2 0 0,1 0 16,-2 0-5,1 1-11,-1 1-6,0 1-5,0 1 16,0 1 6,1 0 0,-1 3 0,1 0-5,0 0 10,1 1 6,-1 0 1,1 0 4,-2 2-4,1 0-1,0 2 6,1 1-1,2 0 1,2 0 6,0-1-12,2-1 11,1 1 17,2-1 1,-1 0-24,2 1-4,1-2-1,3 0 17,3-1 22,0 0 1,3-2-18,0 0-16,1-2-6,1 0 23,-2-3-34,2 1-6,-2-2 6,2-1-17,-1 0 6,1 0-39,-1-1-73,0 0-118,1 0-95,-1 0-151,-1 0-259,1 0-318,-2 0-650,0 0-1972,-2-1-5191,1 0 8877,-4 0 0,-2 0 0,-1 1 0</inkml:trace>
  <inkml:trace contextRef="#ctx0" brushRef="#br0" timeOffset="3123">1971 178 25382,'-45'36'11,"-1"0"1,-29 25-12,60-45 28,1-1-28,1 0 5,1 0-10,2-2-6,2 0 16,3-2 12,1 1-17,3-1-34,1-1 40,1 0-6,2-2 0,3-2 34,3-1-34,1-2 5,1 0 1,1-1-12,2 0 6,0 0-11,0 1 5,0 1 23,0 1-17,-1 0 17,0 1 5,-2 2-38,-2 1 44,-1 2-6,-2-1 0,-3 2 62,-1-1-78,-3 1 22,-2 1 6,-3 1-23,-5 0 34,-1 0-23,-4 0 6,0-2-17,-1 1 34,-1-3-17,1-1 0,-3-2-34,2-1-5,-2-2-28,2-2-28,1-2-68,2-1-196,2-2-234,3-2-382,3-1-1125,1-1-6358,2 2 8430,1 0 0,1 3 0,2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1:28.6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46 184 17820,'24'-35'303,"-4"6"-264,-14 29 6,0 2 78,0 2 62,-1 3 106,0 3 46,1 2 352,0 11 162,1 26-728,-3-14 112,0 37-179,-4-45 151,0 32-123,0-36 202,-2 27-185,0-29 123,-3 20-202,1-25 68,0 11-45,1-18 45,1 2-40,2-8 113,-1-1-197,1-2-44,1-4-51,1-1-62,1-4-56,1 0-1007,3-15 627,-4 7-28,2-11 83,-4 12 135,-1 0 157,-2 0-303,-8-12 460,2 10 151,-18-22 73,12 22 1041,-23-29-693,22 26 453,-11-21-510,20 26 364,2-17-622,6 17 168,25-27-268,-11 25 33,28-19-22,-24 21 201,24-12-111,-23 14 202,21-9-293,-28 16-32,15-3-12,-20 8 0,8 0-12,-11 2 85,7 9 34,-7-3 257,8 20-264,-8-10 63,2 17-79,-5-15-6,1 4 17,-3-7 6,1-2-11,-2 1 235,-6 13-241,2-12 56,-10 14-79,4-19 96,-23 13-146,14-12-11,-30 10 11,29-15 1,-16 5-18,22-6-39,-9 5 40,14-5-29,-4 5-5,10-6-73,1 2 78,1-4 1,4 5 77,0-5 141,15 8-123,-5-5 33,18 5-73,-12-4 1,36 11-29,-29-8-22,32 15 28,-41-13 34,9 11-29,-19-10 7,1 1-12,-4-3 0,-1-2 5,0 1 34,3 8-44,-2-8-1,3 8-11,-4-11-739,8 7-39,-5-6 795,10 7 0,-11-10 0,3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1:29.3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235 0 22968,'-14'29'314,"2"-2"-191,10-11 0,1-1 6,0 1 0,1 0-23,0 0 6,0 1-28,0-1 45,0 6-79,0-6 113,2 12 44,-1-16-67,0 3 723,-1-13-757,0-3-94,-1-11-68,-1 3-34,-2-8-28,1 4-33,-1 0 5,-1-1-268,-5-13 318,1 9-105,-14-19 173,10 22-23,-17-9 40,16 17-73,-16 0 56,18 5-84,-12 6 45,16-2-79,-4 9 118,10-6-11,-1 8 50,3-7 57,5 8-52,-2-8 63,9 8-51,-6-8 95,9 7-89,-9-8 117,13 3-84,-9-6-33,22-4-102,-13-3-816,33-13 94,-25 7 790,34-16 0,-44 20 0,12-6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1:30.1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41 25797,'5'-23'-90,"-3"5"68,-13 20 16,-3 0 12,-2 4 5,-14 8-5,5-2-1,-9 5-5,8-4 6,1 0-6,0 0-6,1 0-5,-8 7-6,9-5-95,-16 15 73,24-15-79,-4 12 90,15-18 5,5 6 35,3-10 89,22 2-84,-9-4 0,34 0-17,-28-2 0,33 2 0,-31-1-12,32 11-4,-33-5-18,25 17 34,-30-11 22,16 18-22,-24-17 6,7 16 11,-14-18 156,-2 17-100,-7-16 151,-15 20-140,3-18 107,-30 18-130,21-21 130,-38 11-152,35-18 45,-41 0-84,41-9-101,-31-8-56,39 2-1299,-13-7 100,25 11 1356,-3-2 0,10 7 0,-1-1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1:30.8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177 569 24777,'13'-18'-17,"-3"2"34,-8 18 11,0 1 6,1 1 33,0 2 11,-1 2 12,1 1 22,1 1 297,4 21-314,-1-13 180,10 28-180,-8-27 62,14 22-140,-13-24 33,10 16-28,-14-21 191,0 9-84,-4-13 28,-5 4-17,-2-3-39,-5-1-12,-4 3 74,-40 14-175,23-12-55,-37 12-22,43-19-449,-18 1 224,24-5-4257,-14-11-3292,24 3 7863,-2-8 0,10 11 0,1 1 0</inkml:trace>
  <inkml:trace contextRef="#ctx0" brushRef="#br0" timeOffset="224">177 329 21859,'-14'-7'1848,"2"2"-1708,12 5-6032,0 0 3523,12-2-4571,-6 4 6940,8-1 0,-10 2 0,-3 0 0</inkml:trace>
  <inkml:trace contextRef="#ctx0" brushRef="#br0" timeOffset="752">484 482 22610,'-36'27'101,"5"-4"-73,21-12 5,0 1-22,2-1-5,0 0 0,1-1-6,2 1 16,1 5 29,2 4-6,0-3 482,11 7-263,-2-15 705,20 5-705,-11-11 89,17-3-224,-15-3 236,18-8-208,-20 4 448,16-12-431,-23 11 140,6-10-212,-12 9 38,0-11-117,-3 8 0,-2-19-1,0 16-27,-10-20-45,4 23-375,-18-11 207,12 18-750,-27 3 452,21 6-2419,-24 10 1116,29-4 1825,-9 13 0,19-17 0,0 4 0</inkml:trace>
  <inkml:trace contextRef="#ctx0" brushRef="#br0" timeOffset="1132">725 438 26038,'26'14'89,"-3"-1"-55,-19 2-1,0 0-21,-1-1-1,0 1-6,0-1-16,-1 1 11,1 5 0,0 9 0,-2-9 0,3 4-28,-4-19-112,3 1 39,-3-5-425,2-1 27,-2 0-9332,5-11 8212,-2 6 1,1-6-1,-3 8 1</inkml:trace>
  <inkml:trace contextRef="#ctx0" brushRef="#br0" timeOffset="1276">768 263 21215,'-5'-11'1826,"1"3"-2056,4 8-3047,0 0 0,0 0 0</inkml:trace>
  <inkml:trace contextRef="#ctx0" brushRef="#br0" timeOffset="1767">922 526 13127,'10'7'3030,"-3"0"-2033,-7-7 2879,0 0-3736,0 35-6,0-26 1827,2 27-1485,-2-36-95,2-2-140,-1 0-169,2-3-94,1-3-6,5-8 17,-1 1 0,5-5-23,-3 4-5,1 0 16,0-1-5,0-1 12,5-8 16,-5 6 11,8-15-11,-10 18 11,7-9-28,-11 18-5,9-3 33,-7 9 28,15-1-16,-8 5 38,23 9-33,-19-2 67,21 20-67,-23-14 56,13 23-39,-17-22 78,8 21-117,-13-23-17,4 17-17,-7-20-269,0 13 28,-4-16-2504,1 9 12,-1-12 2761,0 4 0,0-7 0,0 0 0</inkml:trace>
  <inkml:trace contextRef="#ctx0" brushRef="#br0" timeOffset="2182">1513 0 23388,'28'32'476,"-4"-4"-358,-20-10-34,0-1 5,0 3-5,0 0 6,1 3 5,-2 1 6,1 1 28,1 15-79,-1-8-16,2 9 11,-2-11-17,0-1 33,1 0 1,-2-2-17,1-2 27,-2-2-55,0-2 6,-1-3-1,0-4 28,-1 5-38,0-9-12,0 4-23,0-12-302,0 1 85,0-3-6851,0 0 2336,-2-1-2247,1 1 7002,-1-1 0,1 0 0,1 1 0</inkml:trace>
  <inkml:trace contextRef="#ctx0" brushRef="#br0" timeOffset="2483">1338 263 14678,'-8'-4'4711,"2"0"-3904,6 4 2934,0 0-3455,70-22-85,-40 14-61,58-18-920,-57 20 791,2 2 190,-1 1-229,0 2-33,-2 0-600,23 3-2493,1 5 1323,-5-2 1831,-14 6 0,-31-8 0,-1 0 0</inkml:trace>
  <inkml:trace contextRef="#ctx0" brushRef="#br0" timeOffset="3000">2148 153 23735,'-58'19'28,"7"-3"-22,30-7-23,1-1 12,2 1-7,2 0-16,2-1-11,2 1 6,1-1-7,2 1-16,2 3-100,3 7 144,4-6 68,27 13-39,-8-18 39,38 11-33,-29-11 16,27 7-34,-29-5-33,26 19 28,-31-16 174,11 17 67,-27-21 380,-8 6-374,-6-8 134,-53 12-337,24-11-41,-13 1 0,-1-1-87,12-4-1204,-35 1 11,50-3-8554,-8 4 8762,26-3 1,1 1 0,6-2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1:37.6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37 21702,'24'-8'538,"-1"1"-336,-7 7-34,2-1-23,1-1-38,2-1-57,1-1-33,0 0-224,21 0 22,-20 1-460,21 2 96,-29 2-3310,17 5 1955,-18-2 1904,13 6 0,-22-7 0,2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1:38.0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44 14499,'3'2'4223,"0"0"-3298,-3-2 2771,0 0-3444,52-17-44,-30 11-52,42-12-72,-42 15-44,0 1-52,2 1-133,8 1-2522,15 14 702,-15-6 1965,9 20 0,-33-20 0,0 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1:36.5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417 162 22554,'35'-40'123,"-6"8"-73,-26 32 18,0 0 4,0 1 1,-1 2-6,1 1 1,0 2 55,2 4 168,6 17-224,-3-7 196,12 35-201,-12-31 56,8 28-51,-9-29 146,6 26-141,-7-23 220,6 37-220,-9-38 68,4 25-72,-5-31 245,3 15-190,-3-18 410,-1 22-410,-3-24 84,-8 16-134,-2-19 101,-27 15-141,13-11 46,-62 19-62,50-21-1,-42 10-10,54-19-40,-6 1-50,22-4-1462,3-1 757,9 0-1710,7 0-21,0 0 2520,5-2 0,-8 2 0,0-2 0</inkml:trace>
  <inkml:trace contextRef="#ctx0" brushRef="#br0" timeOffset="566">1 140 23343,'62'-23'689,"-5"3"-504,-21 12-6,1-1-28,3 0-22,2-1-17,0 0-28,1-1 107,50-7-180,-43 10-11,44-5-6,-65 13-503,15 1 201,-28 1-695,6 9 555,-19-4-1037,-3 10 226,-3-8 1259,-4 11 0,4-12 0,-1 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1:46.3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1 157 15961,'4'-16'1607,"0"2"-1063,-5 12-57,0-1-61,0 2-73,1-2-62,-2 1-61,2 1 117,0 0-224,0 0-50,0 0-34,0 0-5,5-3-6,0 0 17,21-10-40,-7 6 29,37-14-29,-26 13 1,37-10-12,-37 11-50,28-5 28,-35 10-33,14-3 44,-22 6-61,16 1 55,-18 1 1,13 6 33,-19-2 56,6 7-28,-10-6 224,4 14-111,-6-10 357,-4 20-386,-3-14 113,-20 22-186,9-21 45,-29 22-78,25-24 45,-26 16-46,28-20 7,-12 5-23,21-12-73,-1 1 23,9-5 66,3-1 80,1 0 224,14-1-253,-3-1 78,30-5-122,-20 3-23,32-2-11,-31 5-17,29 8 22,-31-1-22,20 17 28,-28-11 45,10 22-17,-18-16 61,2 26-66,-6-22 55,-2 27-39,-2-27 191,-7 24-118,2-27 246,-15 23-218,9-25 297,-23 18-274,18-22 268,-32 11-347,24-17-11,-16 4-6,15-8 0,-2-1 0,0-1 96,-20-6-124,21 0-50,-26-10-107,37 7-2469,-4-7 223,19 11 2364,6-1 0,0 5 0,2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1:56.3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37 22105,'94'-1'292,"-12"-1"-253,-55-3-28,2 0-22,1-1 11,-2 2-28,1-1-22,-3 2-51,-1 1-1781,16 0 975,-20 1-3524,13 4 152,-29 0 4279,0 5 0,-5-5 0,0 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1:56.7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 13777,'7'12'2929,"-2"-2"-2022,-5-10 3143,0 0-3608,17 0-27,-7 0 61,15 0-22,-10-1-57,1-1-66,2-1-146,2 1 33,11-3-162,-5 2-28,9-1-22,2 1-18,-9 1-268,39 0 79,-36 2-561,30-1 34,-41 1-4128,8 2 1669,-19 0 3187,1 3 0,-10-2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8:40.0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1336 3388 25836,'23'64'196,"-3"-10"-168,-18-40-34,0-1-22,-1 0 45,0-1-56,-1-1 0,2-1-34,-2-1-73,0-2-83,0 0-192,0-1-228,0-1-343,0 0-655,0-2-1333,0 0-4900,0-2 7880,0-1 0,0 0 0</inkml:trace>
  <inkml:trace contextRef="#ctx0" brushRef="#br0" timeOffset="190">1379 3213 20795,'-13'-1'1002,"3"0"-912,10 1-3367,0 0 0,0 0 0</inkml:trace>
  <inkml:trace contextRef="#ctx0" brushRef="#br0" timeOffset="656">1511 3498 11743,'7'9'9830,"-2"-1"-8362,-5-8-1311,17 9-34,-11-7-5,12 6-29,-15-10 18,1 0 33,-2-1-73,1-1 28,-1 1-33,1-1-40,-2-1 34,1-2-28,0-1 11,-1-1 28,1-2 23,0-1 5,-1 0-16,2-3-35,0 1 7,1-3-18,0-1 7,1 0 16,0-1-28,1 1 0,1-1-6,1 1 34,-1 1 11,2 1 40,-1 1 27,2 2 6,-1 2 34,1 1 0,0 3 11,0 0-29,0 3-21,-1 1-18,-1 2-10,1 0-12,-1 1-17,0 0-10,0 2-29,0 2 17,0 2-6,0 3-16,1 3-1,-1 2-44,-1 1 45,0 2-29,-2 1 18,1 0 16,-1 1-56,0-1 12,-1 0-1,0-1 12,1 2-18,-1-2-4,0 1-1,0-2-11,-1-1 17,-1-1-1,1-2-60,-1-1-57,0-2-28,-1-2-129,0-2-66,0-1-131,0-2-211,1-1-208,-1-1-531,1 0-1245,0 0-5460,1 0 8138,0 0 0,-1 0 0,-1 0 0</inkml:trace>
  <inkml:trace contextRef="#ctx0" brushRef="#br0" timeOffset="1052">1971 2841 25562,'13'63'464,"-3"-6"-352,-9-30-16,-1 3-12,1-1-34,0 1 40,1 1-23,0-1-11,0 1-28,1 0-6,0 0 6,1-1-5,1-2 5,0-1-40,0 0-4,1-2-12,-1-1 33,0-2-5,0-1 11,1-3 6,-1-2-39,0-2 50,-1-4-17,1-2-5,-3-3-6,1-2-40,0-1-21,-1-2-40,0-1-101,1-2-106,0-2-140,0-2-151,-1-1-135,2-1-246,-2-2-566,0-1-1187,1 0-4756,-1 0 7489,0 3 0,0 4 0,-2 2 0</inkml:trace>
  <inkml:trace contextRef="#ctx0" brushRef="#br0" timeOffset="1356">1883 3213 25422,'8'-25'336,"1"5"-241,2 17-6,1 0-27,1-1-45,2 0-12,-1 0-16,2 1-17,-1 0-28,3 0-73,0 0-123,0 1-146,1-1-184,-1 0-197,-1 1-167,1 1-281,-2 0-571,1 0-1193,-1 1-4671,0-2 7662,-3 2 0,-7 0 0,-2 0 0</inkml:trace>
  <inkml:trace contextRef="#ctx0" brushRef="#br0" timeOffset="1892">2496 3082 22419,'-8'28'947,"-1"-3"-695,1-19-28,-2 1 17,-1 1-29,-2 1 1,1-1 0,-2 2-23,1 0-50,-1 0-11,3 0-22,-1 2-23,4-1 11,-1 0-50,4-1-11,0-1-12,4 1-22,-1-3 11,2 1 1,3-1 10,1-2-11,3 0 6,2 0-6,1-2-11,2 1 17,0-2 0,1 1 11,1-1 17,-1 1 39,0 2-23,0 0 1,-1 0 16,-1 1-11,-2 1 12,1 0 10,-2 1 1,0 2-34,-1 1 34,-1 0-6,-2 2-6,-2-1 23,-1 1 5,0 2-11,-3-2-16,-2 1-12,-3 1-22,-2-1 0,-3 0-17,-1-1 5,-2 1-33,-2-1-22,-3 0 5,0-1-5,-2-2-23,1 0 6,-1-4-12,2 0-44,3-3-118,2-1-196,4-2-307,3-3-439,3-1-1354,1-5-6699,3 0 9208,0-1 0,1 5 0,0 2 0</inkml:trace>
  <inkml:trace contextRef="#ctx0" brushRef="#br0" timeOffset="-3016">241 3147 23293,'8'-22'510,"0"4"-331,-8 18 661,1 0-717,-1 2 11,0 1-10,0 4-12,0 2-40,-1 3 7,-1 3-11,-1 2-29,-1 4 6,-2 2-23,1 2 0,-2 0-10,2 0 21,-1 0 6,0 1-5,1 0 22,-1 1 11,2-1-28,-1 1 6,2-4-17,-1-1-50,2-2 27,0-3 18,2-3-29,0-1-11,0-3 1,0-1-1,0-3-17,0-2 40,0-1-23,1-1-61,1-1-23,-2 0-50,2-1-119,-2 1-167,1-1-229,1 0-342,-1-2-751,2-1-1495,-2-3-5422,2 1 8676,-2-1 0,0 3 0,-1 1 0</inkml:trace>
  <inkml:trace contextRef="#ctx0" brushRef="#br0" timeOffset="-2604">350 3169 15614,'7'0'2335,"-2"1"-1332,-5-1 2795,0 0-3714,4-16 5,-3 14 12,4-11 39,-6 19-28,-1 0 17,-2 3 5,1-1-44,0 1 11,0 0-23,1 1-11,0 0 6,1 2-11,0 2 5,1 0 11,-2 3 6,2 0 6,-1 0 16,1 1-16,-2 0 0,2 1-23,-2 1 0,0 1-5,0 0-1,0 1-22,-2-2 12,2 1 5,-2-1-6,0 0-11,-1-1-22,-1 0-17,0 0 0,0-1 6,1 0 11,0-2-17,2 1-12,-1-3 18,2-1-17,0-2 5,1-3-27,1-1-12,0-1-39,0-2-79,0-2-111,0 0-185,0-1-1244,0-1 191,1 0-1132,0 0-4453,1-2 7097,-1 1 0,-1-1 0,0 1 0</inkml:trace>
  <inkml:trace contextRef="#ctx0" brushRef="#br0" timeOffset="-2184">44 3454 25275,'56'-69'522,"-6"13"-405,-32 48-55,2 0 11,0 1-28,0 0-17,1 2-17,-2-1 0,-1 1 6,-1 1-12,0 0-10,-1 2-1,0-1-16,-1 0-17,1 0 22,0 0-45,0 1-27,1 0-51,0 0-73,-1-2-29,1 0-66,-1-2-72,-2-1-91,0 1-162,-2 0-162,-1 3-270,-2 1-424,-2 1-724,-2 0-1002,-3 1-4732,-1 2 7947,-1-1 0,0 1 0,0-1 0</inkml:trace>
  <inkml:trace contextRef="#ctx0" brushRef="#br0" timeOffset="-1744">0 3607 9766,'6'6'4699,"-2"-1"-3074,-4-5 5533,0 0-6861,47-18 39,-26 8-22,38-15-18,-36 13-27,0-1-50,2 0-18,-1 0-38,1 0-17,-1 1-85,0 1-27,-3 1-28,0 3-1,-3 3-5,-1 2-17,-2 1-22,-2 1-50,-2 1-13,-2 2-77,-1 2-129,-2 1-168,-2 2-286,-1-1-358,-2 1-851,-1 1-1676,0-2-4895,0 2 8542,0-4 0,0-1 0,0-3 0</inkml:trace>
  <inkml:trace contextRef="#ctx0" brushRef="#br0" timeOffset="-1032">766 3388 25539,'27'32'213,"-3"-3"-157,-18-15 6,2 0 22,-1 1-51,1-2-5,-1 2-5,-2 0-35,0 0 7,-2 1-1,0 1 17,-2 0-11,-1 1 23,0 1-1,-2 0-33,-1 0 22,-4 1-5,0 0 11,0-2-1,-2 0 7,1-3-18,1-1-16,-1-3-11,1-1-6,0-1 22,1-3 12,-1 0 16,1-1 1,0-2-1,0 0-61,-1-1-28,0-2-17,-1-3-79,-2-1-27,1-5-80,-2-1-88,1-1-84,-1-2-96,0-1-151,0 0-280,1-1-403,0 0-728,2 0-1222,1-1-4822,3 2 8144,1 3 0,1 4 0,1 4 0</inkml:trace>
  <inkml:trace contextRef="#ctx0" brushRef="#br0" timeOffset="-816">745 3169 20823,'9'8'2666,"-1"-2"-2095,-8-6 454,0 0-1283,18-26-190,-11 20-369,15-16-600,-15 28-1356,0 2-4895,0 1 7668,-2-1 0,-2-4 0,-2-1 0</inkml:trace>
  <inkml:trace contextRef="#ctx0" brushRef="#br0" timeOffset="-330">1029 3388 24799,'-29'40'314,"3"-5"-236,19-20-27,-1 1-34,2-1-6,0-1-11,1 1 17,1-2-29,1 1 24,1 1-29,1-2-34,1 1 35,0-2 16,1-1 0,2-1 11,2-2 0,2-1-39,0-1 11,2-1 40,0-2-7,2-1-21,0-2 38,1 0-5,2-1-5,0-2 78,0-1-67,1-3 5,-1-1 6,0-2-6,-1 0 62,-1-1-12,-1-1 18,-1 0 5,-1-1 0,-3 0-6,-1 0-5,-2 0-34,-2-2-28,0 1 6,-1-2-28,-2 2 5,-1-2 1,-3 2 5,-2 1 11,0 2-33,0 1 22,-2 1-17,1 2-17,-1 2 12,0 1-34,1 3-6,0 0-39,0 1-83,1 1-113,0 2-162,1 1-203,0 2-245,0 1-431,1 0-1105,0 0-2475,0 2-3774,2-2 8664,0-1 0,2-3 0,1-1 0</inkml:trace>
  <inkml:trace contextRef="#ctx0" brushRef="#br0" timeOffset="-4792">1139 1790 25270,'-5'28'224,"2"-3"-156,1-15-18,0 1 0,1 1-5,0 1 6,-2 1-29,2 1-5,-2 0 11,0 1-34,0-1 17,0 0-11,-1 0-5,1 2 10,-1 0-5,1 1 17,-1 0-11,2 0-1,-1 0 1,2-1 0,0 0 16,0 0 6,1 0 0,0 1-17,0-1 6,-1 1 5,1-1 29,-2-1-12,0-1 23,1 0-6,-2-1-6,1 0 34,-1-1-28,1-1 11,-2-1-16,2 0-18,-2-2 6,2-1-16,-1-1-6,2-3-1,0 0-16,1-1 0,0-1 12,0-1 268,0-1-264,0 1-27,-1-1 6,0 2 10,0 0-10,1 0 10,-1 2-10,0-1 5,-1 1 11,1 0 0,0 0-22,0-1 5,0 1-11,0-1-16,1-1 33,-1 0-56,1-1-11,0 0-34,0 0-274,0-1 61,0 1-112,0 1-157,0-1-217,1-1-315,0 0-700,2 0-1674,0 0-5142,1 0 8631,-1 0 0,-2 0 0,1 0 0</inkml:trace>
  <inkml:trace contextRef="#ctx0" brushRef="#br0" timeOffset="-4344">832 2381 24262,'-31'-14'610,"8"4"-431,29 14 6,2 0-39,1 2-11,1-1-12,1 3-56,0 0 23,0 1-17,0 2-23,-1 0-16,0 1-12,0-1-11,0 2 0,0-2-5,-1 1-6,0-1-6,0 0-16,-1-1 33,-1 0-11,-1 0 0,0 0 11,-1 0-44,-1-2 22,0-1 5,-2-1-5,0-1 28,-1-1-40,1-2-5,-1 0-17,1 0-11,-1-1-33,1 0-57,0-1-45,0 1-78,2-1-33,1 0-84,0 0-163,1-2-129,0 0-235,-1-1-398,1-2-609,-1 1-1161,-1 0-4464,0-1 7545,-2 2 0,-1 1 0,0 2 0</inkml:trace>
  <inkml:trace contextRef="#ctx0" brushRef="#br0" timeOffset="-4040">1161 2359 23943,'17'-11'509,"-5"4"-330,-17 16-11,-2 2-11,-1 1 17,-3 3-6,-1 0-5,-2 3-12,-1 0-28,-1 1-39,1 0 0,-2 0 0,1-1-11,0-1-11,1-1-34,1-2-17,2-1-11,1-4-11,4-3-12,2-1-16,3-3-34,0-2-50,2 1-84,3-1-231,1-1-385,3-3-818,3-1-2801,2-3-4620,0 1 9062,-3 0 0,-4 4 0,-2 1 0</inkml:trace>
  <inkml:trace contextRef="#ctx0" brushRef="#br0" timeOffset="8533">4795 82 18548,'-15'-16'1340,"2"4"-976,6 10-45,1 0-34,-1 0-44,2 0-23,0 0-33,1 0-11,1 0-17,-1 0-17,0 1-6,0-2-10,-1 1-6,0-1-12,-1 1-11,0 0 0,-1 1 1,0 0 4,-2 1 7,1 0-1,-2 0 1,2 0 5,-1 0-6,1 0 6,1 0 0,-1 0-11,1 0 5,-1 0-11,0 0-11,-1 0 0,1 0 0,0 0 17,-1 0 6,1 0-12,-1 0-6,1-1-5,-2 1 0,2-1 0,-2 0-11,2 0-17,-1-1-17,1 1-11,0-1 6,-1 1-12,1 0 1,0 0-1,-1 0-5,0 0 0,-1 0 5,1 0-11,-1 1 12,-1-2-12,0 2-5,0-1 5,0 1-6,0-2 1,0 2 0,0 0-1,-1 0-5,1 0 23,-1 0-7,1 0 7,1 0-1,1 0-5,0 0 5,0 0 6,0 0 7,1 0-13,-2 0 0,2 0-5,-2 0 11,0 0 0,0-1 0,0 1 0,-2-1-17,2 1 17,-2 0 0,0 0-5,0 0-1,0 0-5,0 0 5,1 0 1,-1 0-1,0 0-5,2 1-6,-1-1 0,1 1 1,1-1-12,-1 0 11,0 2-6,0-1-10,0 1 10,0 0 1,-2 1 0,1-1 5,0 1-11,0 0 5,-1 0-5,1-1 0,0 1 6,-1-1-12,1 1 6,-2 0 0,1 0 6,-3 0 5,0 0-11,-1 0 0,1 1 11,-1-1 6,0 1 17,1 0-1,-2 0-10,2 1 5,-1-2 0,1 0 22,0-1-27,0 0 5,0 0 0,1 1-17,0-1 22,0 0-10,-1 1-6,2-1-6,-1 1 6,-1 0-1,1 1 12,-1 0-16,0 0 4,1 1 18,-1-2-12,1 1 34,0-1-33,0 0 10,1 0 18,-2-1-29,2 0 34,-1 0-11,0 0 0,0-1-6,2 0 6,1 0-17,0 0 5,2-1-5,0 0-11,0 0-11,0 0 11,1 0-1,0 0-4,0 0 4,1 0-16,1 0-5,-1 0 10,0 0-5,0 0 12,0-1-24,0 1 12,-1 0 0,-1 0-5,0 0 33,-1 0-34,-1 0 1,1 1 16,-1 1-11,1 1 11,0 0-11,-1 1-11,0 1 11,-1 2 0,-1 0 5,0 1 12,-1 1-39,-1 0 22,0 1-6,-1 0-5,1 0 39,-1 0-28,0 0-6,1 0 1,0-1-18,1 0 35,0-1-7,0 1 1,1-1-6,0 0-6,1 1 12,0-1 5,1 0-11,1 1-6,-1-1-5,0 1 11,1 1 28,0 0-28,1 1-5,0-1-1,0 2-11,0 0 23,0 1-6,1 1 5,-1-1-38,1 1 33,-2 0 11,2-1-5,-1 2 16,0-2-22,1 1-11,0 1 11,0-1 11,-1 0-17,1 1 12,0-1-17,0-1-12,1 1 7,1-2-7,0 0 12,2-2 11,-1 0 0,3 0 0,-2 0 0,3 0 11,-1 0-11,0 1-5,0 0-1,0 0-5,1 1 16,0-1-5,0 1-5,0 0 5,-1 0 11,2 1-5,-2-1 10,2 0 1,-1 0-17,1 0 0,0 0 0,0-1 6,0 0-1,1 1-5,0-1-5,0 1-1,1 1 12,-1 0-1,-1 1 1,1-1-6,-1 1 11,1-1-5,-1 1-1,0-1 7,2 0-18,-2 2 0,1 0 12,0 0-17,1 0 11,1 1 0,-1-2-11,1 1 11,0 0 5,0 0 1,0 0 5,0 0 0,1 0 0,-2 0-5,0 0 5,0 0-5,0 0-12,0-1 6,-1 0 0,0 0 0,0 0 11,0-1-11,0 0 0,0 0-11,0-2 11,0 1 0,1 0 0,-1 0 6,0 2-6,1-1 5,0 1 1,0-1-6,0 1 6,-1 0-12,1 0 6,0 0-17,0 1 6,0-2 5,0 2 12,1-1 5,0 0-5,0 0 11,0 0-6,0 0 17,1 1-28,0-2 0,1 0 0,0-1-6,1 0 29,0-2-18,0 2-16,0-1-17,0 1 22,0 0 1,-1 1 5,1 0 61,0 1-61,-1 0 12,2 1-1,-1 1-17,0-1 12,0 2-6,-1 1 0,1-2-11,0 2 11,-1-2-6,0 0-5,0 0-12,0 0 12,0-1 17,0 0 11,1 0 27,-1-1-27,2-1-17,-1-1-5,1 0 5,1 0 0,0-1 5,0 1-5,0-1-33,0 1 21,-1 1-4,0 0 10,0-1 6,-1 0 22,0-1-16,-1 1 11,1 0 5,-2 2-44,1 0 27,0 0 1,0 1-6,1 1 6,0-1-6,1 2-17,-1-1-17,1 0 23,0-2 0,1 0 16,0-1 1,0-1 0,0 1 10,1 0-21,-1-1 5,0-2 11,0 1-28,0-2 17,1 1 11,-2-2-50,1-1 28,-2 0 0,1 1 0,-2-1 61,2-1-56,-1 1 23,1 0-6,0 0-33,1 0 44,0 0-5,1 1 0,1-1 0,1 1 5,0-1 1,0 0-1,1-2 17,1 0-39,1-2 17,1-1 5,1 0 1,1 0 16,0-1-5,2 1-6,0 0 5,2 0 1,0 1 5,1 0 11,0 1-22,0 0-11,0 2-17,0-1-17,-1 3 23,-1-2-6,-1 2 11,-1-1-5,0-1-23,-2-1 34,0 0-12,-1-1 1,-1-1 5,0-1-11,0 0 11,-1-1 12,0-1-12,1 1-5,-1-1-23,3-1 17,0-1 11,1-2-5,1-1-1,1 0-5,1-2-11,1-1 17,0 0 5,1 0 11,1 0-27,1 1 21,-1 0 7,2 0-23,-1-1 11,1 0-17,0-1-10,1 0 4,1-1 24,1 0-12,-1-1 11,1-1-11,-2 0 5,1-1-10,-1-1-1,0 0 34,0-1-33,0 1 10,-1-2 6,1 1-16,0-1 22,0 0-23,0 1-11,0-1 17,-2 0-5,1 0 16,-1 1-6,-1-1 1,-1 0-6,0 0 0,0-1 11,-1 0 12,1 0-23,0-1 5,-1-1-5,2 1-5,-1-3 16,-1 0-17,0 0 6,-1-1 6,-1 0-12,0-1 17,-2-1-11,1-1 6,-1-1 5,-1 1 6,1-1 5,-1 1-27,0-1-739,29-50 744,-22 35 6,21-38-12,-29 49 17,-2 0 12,0 1-1,0 0 28,0 0-44,-1 1 0,1 1 793,-2 0-810,1 1 17,-1 0-23,-1 1 11,-1 1-10,0 0 16,-1 1-12,-1-1 12,0 0-11,-2 0-6,1-1 23,-2 0-6,0-1 11,-1-2-22,-1 1 0,0-3 0,-2 0-17,1-3 33,-1 1-16,0-1 0,-1 1-6,-1 0 11,0 2 1,-1-1-1,-1 2 17,-1 1-22,0 3 17,-1 0 11,0 1 11,0 1-17,-1-1-6,0 3-10,0-1-40,-2 1 45,1 0-6,-1 0 6,0 0-11,0 0 6,1 0-1,-1 0 0,0 2 51,0-2-50,-1 2 5,-2 0 11,1 0-34,-3 1 29,0 1-23,-2 0 6,-2 2 0,-1 2 11,-2 1-11,-2 2-1,-1 0-16,-2 1 17,-1 1 22,-1 0 1,-1-1 38,-1 1-50,1 0 11,-1-1-16,3 0-18,0-1 23,4 0-5,3-1-7,2 1-49,2 1-62,3 0-118,1 1-123,2 0-157,2 2-409,0 1-605,3 2-1803,1 1-5999,1 2 9337,3 1 0,-1-1 0,1 1 0</inkml:trace>
  <inkml:trace contextRef="#ctx0" brushRef="#br0" timeOffset="9958">5233 1242 25343,'20'-1'129,"-1"1"-90,-5 3-5,2 0-12,1-1 1,1 0-12,2 0 22,1-1 7,1 0-7,1-1-27,1 1-12,1-1-11,0 0 6,1-2 28,0 1-23,2-2 12,1 0 0,0 0-6,0 0 28,1 1-6,0 0 0,-1-1 1,2 0 10,-3-1 12,3 1 6,-2-1 10,1 0 1,0 0 11,-1-1 22,-1 1 0,-2-1 28,-2 1-22,-2-1-11,-1 0-18,-3 2-16,-1 0 17,-1 0-22,-1 2-7,-1-2 1,-2 1-17,1 1-5,-2 0 5,-1 1-23,0 0 1,-2 0 5,0 1-17,-1 0 12,-3 2-6,1-1-11,-2 1 5,0 1 17,0-1-5,-2 0 5,1 0 6,0-1-23,0 0 12,0-1 0,0 0-1,0 0 1,0 0-1,0 0 7,1 0-12,-1 0 22,1 0-22,1-1 0,1 2 0,0-2-11,1 0 11,-1 1 5,0-1 12,0 1-17,-1 0-11,0 0-28,-1 0 0,-1-1-29,0 1-4,-2 0-1,2-1-62,-2 2-33,0-1-95,0 1-129,0 0-152,0 0-217,0 2-242,-1-1-475,0 1-1048,-2 0-1401,-1-1-4519,1 0 8446,0 0 0,1-2 0,1 0 0</inkml:trace>
  <inkml:trace contextRef="#ctx0" brushRef="#br0" timeOffset="10616">6087 1198 25735,'-41'-29'420,"9"5"-325,32 23 129,0 1-229,1 0 27,1 0 1,0 0-12,1 1 22,0 0-27,0 0 16,0 1 1,0-2 22,0 2-17,0-2-12,1 0 12,0 1-11,0-1 6,1 1-12,-1-1 0,2 0-28,0 0 28,0 0-5,0-1 5,0 0 12,0-1-23,0 0 11,-2 1-6,1-1 12,-1 1-11,-1 0-12,0 0 12,-1 0-29,-1 0 23,1 1 0,-2 0 34,1 0-34,-1 1 6,1 0-23,0 2 45,1 0-6,2 0 23,0 0 11,2 0 0,2 1 11,1 0-5,4 1 5,1-1-17,3 0-5,2 0 0,1 0-11,0 0-18,1 1-10,-1 0-6,-1 0-17,0 1 28,-2 0-11,-1-1 6,-2 0 5,-4 0-5,-2-1-1,-2 0 12,-3-1 22,0 1 1,-3-1 16,0 2-12,-2-1-10,-1 1 5,-3 1-16,-1-1 5,-3 1-6,-1 0 12,-1 1-6,-1 1-6,-1-1 0,1 1 1,-1 1 5,0 0-6,0 2 23,0 0-28,0 1 5,1 1 1,1-2-35,0 1 40,0-2-16,1 0 10,-1 0 0,1-1-5,0-1 17,0 0-12,1-1-22,0-2 6,1 1 5,1-2 0,0 1 0,1-1-44,0 0-51,0 0-123,1-1-169,1 0-245,1 0-471,1 0-1166,0 0-7392,2 0 9650,0 0 0,1-3 0,0 1 0</inkml:trace>
  <inkml:trace contextRef="#ctx0" brushRef="#br0" timeOffset="11791">5978 892 21114,'-8'-31'1020,"4"6"-679,6 19-10,2 0-1,0 1-22,-1 0-5,1 0-18,-1 0-38,-1 2-7,-1 0-32,0 1-24,0 1 236,-1 0-369,0 4-6,0-1 11,0 4 11,1-2 29,1 1 27,-1 0 0,1 0 23,0 2-29,1-1 1,1 1-1,-1-1-21,2 2-12,0-1-23,0 2-10,1-1-1,0 1 6,1 0-11,-1 1 5,0 1-11,0 0 12,0 1-1,1 0 6,-2 1 6,2 0-12,-1 0-5,1 1 5,2 1 1,-1-2-6,3 2-6,-1-3 0,0 1-17,0-2 23,1 0-22,-1-2 5,-1 0-6,1-1 6,-3-1 6,1 0-12,-2-2 6,0 0-11,-1-1 16,0 0 1,0 0 0,-1 1-12,2 0-5,-1 0 5,1-1-22,0 0 17,2-1-11,-1 0-6,1-1 5,-1 0-10,1 0-12,0-1-22,-1 1-45,-1-1-101,0 1-179,-2 0-347,0 2-690,-3 0-4872,0 1-3361,-3 1 9634,-1-1 0,1-2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1:57.3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 24116,'13'-16'135,"-3"3"-46,-7 18 29,0 1 16,-1 1 17,1 2-5,0 2-6,-1 2 174,3 20-219,-2-9 141,3 39-186,-4-32 129,2 55-156,-3-50 5,1 37-17,0-46 39,2 23-33,-3-26 28,5 22-34,-4-30 11,3 16-22,-3-21-28,3 10 6,-3-14-331,2 3 51,-3-8-908,0 1-28,-1-3 1238,-2 0 0,1 0 0,-2 0 0</inkml:trace>
  <inkml:trace contextRef="#ctx0" brushRef="#br0" timeOffset="665">263 161 14566,'3'-1'4117,"0"0"-3019,-3 1 2856,0 0-3724,33-52-17,-20 36-12,26-39-33,-28 49-11,0 1-28,1-1-28,1 2 84,5-2-118,-3 3-6,4 0 1,-6 2 107,12 1-130,-10 0 62,20 4-73,-20 0 33,16 11-44,-19-6 78,11 19-44,-15-13 94,5 30-100,-10-21 106,-2 37-100,-4-31 61,-13 39-96,3-37 29,-24 38-45,16-39 0,-27 33-11,27-40-28,-16 19 44,25-30-27,-3 5 5,13-14 0,1-1 40,3-2 145,9-1-107,-1-2 91,28-4-91,-15 1 62,30-6-33,-22 4-17,13 0 0,-10 0 44,21-4-66,-12 3 55,48-8-84,-44 10 6,35-5-44,-48 9 16,6-1-28,-20 3-12,-3 0-21,-5 0-74,-2 0-94,-4 0-695,-3 1 134,-2 1-6542,-15 10-1405,4-2 8737,-11 5 0,14-10 0,2-3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1:55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110 110 22380,'-8'37'112,"0"-4"-78,-2-13 5,1 0 0,0 0 17,0-1 0,1 0-5,-1-2-7,1-1-32,0-1 32,-3 12-32,6-13 66,-2 15-28,6-21 387,6 5-168,-2-10 325,10 1-354,-4-4 186,29-9-364,-17 4 66,38-12-105,-34 10 61,35-5-45,-33 7 34,33-5-73,-34 6-23,27-4-5,-33 6-319,15 0 90,-24 2-85,4 0-72,-10 0-85,0 1-106,-1 1-2531,2 1 1287,-1-1 1849,1 2 0,-3-3 0,-1 0 0</inkml:trace>
  <inkml:trace contextRef="#ctx0" brushRef="#br0" timeOffset="433">504 1 23282,'-10'34'252,"1"-2"-140,6-10 22,-2 2 1,0 3-12,-1 2 0,-1 3 11,0 0 275,-8 44-336,6-32 39,0 7 0,1-1-62,2-11 29,-4 41-68,8-47 6,-2 15-6,4-26-5,0-2 5,0-3 11,1-3 1,1-2 16,0-3-17,1-1 45,2 1-55,-2-4 11,1 2-23,-2-5-119,-1 2 41,-1-1-644,-1 8 94,0-3-4620,-3 17-3103,1-12 8351,-1 8 0,3-16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1:54.1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62 18425,'32'2'779,"-5"2"-482,-17 1 50,1 1 6,0-2-28,1 0-17,1 0 526,23 4-688,-15-4 202,35 8-270,-33-7 73,32 7-95,-30-8 79,35 6-118,-34-7 11,28 3-17,-34-3 0,15 1-45,-24-2-963,7 1 274,-13-2-3488,1 4 1455,-5-2 2756,-1 2 0,0-3 0,0 0 0</inkml:trace>
  <inkml:trace contextRef="#ctx0" brushRef="#br0" timeOffset="449">329 18 20184,'27'-12'555,"-6"6"-343,-24 19-38,-4 2-28,-2 3-18,-3 1-10,-2 2-28,-1 0-6,-1 2-23,1 0 68,-9 12 67,-15 22-190,12-17-214,-15 30 12,33-52-431,-3 14 140,12-27-8100,9 0 2348,-4-6 6239,7 0 0,-9-1 0,-1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09:42.354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922 208 25522,'21'-18'-370,"-3"6"365,-18 16 49,0 3-4,0 2-1,0 2-6,0 1 12,0 2 191,2 27-197,0-15 56,1 41-61,-1-38 89,2 40-72,-2-39 156,4 40-134,-2-41 72,2 30-106,-1-35 45,3 25-67,-4-29 17,6 21-23,-5-26 23,3 13-23,-4-20 6,2 8-17,-4-11 0,2 5-17,-2-6-129,1 4-11,-2-5-1870,4 8 946,-2-6-3002,7 7-4381,-5-7 8464,2 1 0,-4-4 0,-1-1 0</inkml:trace>
  <inkml:trace contextRef="#ctx0" brushRef="#br0" timeOffset="833">1425 580 24934,'21'-9'667,"0"2"-527,-3 7-28,2-2-39,3-1-1,2-2-4,2-1-12,1 0-17,0 1 17,0 0-17,-1 0 51,17-1 5,13-2-95,-9 3-34,10-1 40,-37 6-12,25-2 6,-28 1-5,16-1-18,-29 2-27,1 0-17,-6 0-3059,0 0 2409,-2 0-107,1 0-402,-2 2-8605,-8 5 8959,5-1 0,-3 1 0,6-5 0</inkml:trace>
  <inkml:trace contextRef="#ctx0" brushRef="#br0" timeOffset="1265">1776 405 25433,'-14'-35'11,"2"7"-79,12 28 12,0 2 6,0-1 27,0 3 35,0 1 16,0 2-6,0 3 0,0 1 1,0 3 5,0 2 17,-1 1 6,-1 1-7,0 2 1,-1 0 39,-2 13-45,2-8 68,-3 26-85,3-26 23,1 25-39,1-31 5,1 14-6,1-22 12,3 8-17,-2-13-190,5 6-17,-4-8-2320,5 4-352,-6-5 2879,1 2 0,-3-3 0,0-1 0</inkml:trace>
  <inkml:trace contextRef="#ctx0" brushRef="#br0" timeOffset="-1372">46 777 25500,'29'-20'174,"1"3"-141,-6 13-5,1 0 17,2-1-17,1 0 6,1 0 61,24-3-78,-19 2-6,36-5-17,-43 7-195,18-2 10,-34 5-504,1-1 113,-11 2-1490,-8 2 1108,3 2-5925,-12 9-689,10-6 7578,-5 5 0,9-10 0,1 0 0</inkml:trace>
  <inkml:trace contextRef="#ctx0" brushRef="#br0" timeOffset="-800">243 646 24973,'-9'-28'207,"3"5"-201,6 23-376,0 0 342,0 2 39,0 1 23,0 1 5,0 2 0,0 1 79,6 18-79,-2-9 73,7 20-73,-6-20 164,7 30-142,-6-24 57,5 33-90,-8-36 0,0 14 0,-1-22 84,-1 5-90,-1-11-11,1 2-22,0-6-162,-1 0 27,2 1-963,0 7 330,0-2-8121,3 17 487,-2-11 8413,0 6 0,-3-13 0,1-4 0</inkml:trace>
  <inkml:trace contextRef="#ctx0" brushRef="#br0" timeOffset="5317">2520 230 19764,'16'-19'157,"-2"3"-129,-7 13-17,0-2-11,1 3 12,2-2-18,0 1-5,20-3 16,-12 2 1,28-2 0,-28 4 33,21 0-28,-23 1 45,18 1-28,-19 0-17,16 3-22,-19 0 78,11 6 45,-15-2 459,4 12-319,-10-9 504,-1 21-543,-5-16 292,-12 26-365,3-22 129,-24 30-236,19-27-5,-16 18-17,21-23-11,-4 3 0,7-9 12,-1 3-7,3-4-10,-4 6-1,8-10-11,-4 4 0,7-7-145,-1 1 56,2-3-163,1 0 269,1-1 302,6 2-173,-3-1 50,14 2-173,-10 0-6,19 1 5,-15 0-21,21 8 4,-17-5-44,17 13 40,-19-9-7,13 18 23,-18-14 17,7 19 0,-11-20 162,0 19-56,-5-19 572,-6 16-399,0-16 220,-12 11-315,4-12-33,-6 3-17,2-5 52,-9 4-131,5-5 113,-25 9-106,23-11 290,-36 9-274,35-13 90,-23 2-112,29-8 28,-19-9-96,18 3-173,-18-20-44,27 17-954,-7-8-273,16 15-7590,0 1 1048,2 2 7981,0 2 0,0-1 0,-1 1 0</inkml:trace>
  <inkml:trace contextRef="#ctx0" brushRef="#br0" timeOffset="6067">3352 427 23483,'34'31'516,"-3"-5"-343,-18-18-27,3 0-29,2-1-33,3 0-5,1 1 44,13 2-50,-8-1-28,8 1-6,-13-3-6,19 7-33,-16-5-11,26 10 11,-33-10-45,13 5 23,-21-7-12,1 2 12,-9-6-51,0 1 51,-2-2-236,2 2 62,-1-1-1053,5 6 426,-2-3-4431,8 9 1709,-5-8 3545,5 5 0,-8-9 0,0-1 0</inkml:trace>
  <inkml:trace contextRef="#ctx0" brushRef="#br0" timeOffset="6484">3724 405 21461,'-39'42'656,"5"-5"-337,21-19-16,0 1-51,0 2-56,-3 0-79,0 1-27,-3 0-29,-1-1 29,-30 31-101,26-27-370,-26 29-101,40-43-4374,-3 7-543,11-14 5399,0 3 0,2-6 0,0 0 0</inkml:trace>
  <inkml:trace contextRef="#ctx0" brushRef="#br0" timeOffset="26284">4272 142 22263,'17'-26'22,"-2"4"-33,-5 17 22,0 1-11,2-2 11,0 1 17,2 0-11,1-1 0,2 1-12,1-1 18,1-2-12,0 2-28,20-6 12,-19 6-12,23-4 17,-30 7 39,12-1-33,-15 3-12,13 0 12,-14 1-12,21 1 0,-18 0-10,15 3-1,-16-1-17,10 7 6,-10-5-84,13 17 107,-15-12 61,5 15 5,-10-15 314,-2 15-201,-4-11 341,-12 20-397,2-17 123,-25 22-191,17-21 68,-27 20-68,26-23 219,-22 14-208,29-21-5,-6 4-11,16-10-17,2 0-5,0-1-7,2-1-464,0 1 303,1-1 10,1-1 29,2 1 44,2-1 85,-1 0 22,14-1-51,-8 0-11,21 1 6,-18 0-39,19 3 38,-18 0-55,17 8 50,-18-3-16,14 13 22,-16-11-12,14 16 18,-16-12-7,11 18 12,-13-14 12,6 24-1,-9-22 39,0 25-5,-3-26 129,-2 12-46,-1-17 35,-2 1 16,-3-4 191,-5 2-202,1-2 330,-24 10-414,15-11 152,-33 9-169,27-12 11,-28 3-50,23-6 152,-49-3-141,41-2-22,-47-7-12,59 3-27,-18-6-40,30 7-2699,-2 1 1002,11 3 1759,1 11 0,5-6 0,-1 6 0</inkml:trace>
  <inkml:trace contextRef="#ctx0" brushRef="#br1" timeOffset="35502">834 1347 21965,'9'-29'909,"-2"7"-657,-6 21 1793,-1 1-2687,0 2-252,0 1 255,0 3 181,0 2 130,0 2-228,0 2 19,0 3-959,0 3 1167,0 1 351,-2 13 115,1-5-56,-3 22 76,2-17-48,-3 48 18,3-40-24,-4 54 5,5-60-44,-1 25-116,2-36 9882,3 17-7041,-2-24-3601,3 17-691,-2-23 24,0 6 0,-1-9 129,0 2-79,0-5 1480,-1 1-62,0-4-152,0 1-22,0 1-1315,1 3 457,-1-2 1043,3 6 0,-3-8 0,1 3 0</inkml:trace>
  <inkml:trace contextRef="#ctx0" brushRef="#br0" timeOffset="36334">747 1347 21327,'-20'24'235,"1"0"-224,3-3-11,-2 3 0,0 2 11,-2 1 6,0 1 17,0 1-12,-1 0 101,-24 26-72,21-26 105,-22 23-88,36-41 100,-1 1-78,10-11 481,2-1-364,0-1 113,6-7-298,-3 0 45,11-19-44,-8 13 5,9-19-28,-10 20 5,3-8 12,-5 11-11,2-2-1,-1 1-16,7-15 11,-5 9 0,14-27 0,-12 24 28,15-23-22,-15 26 33,14-15-50,-13 20-68,13-8 62,-13 14 1,15-5 21,-13 7 23,14-4-28,-14 5-73,12-1 40,-15 3 33,9 3 45,-10 2 139,12 15-122,-10-7 72,12 21-117,-11-19 39,11 19-33,-12-19 27,11 13-33,-12-17 61,11 10-61,-12-13 28,7 4-45,-9-7-23,6 1-72,-3-2-778,10 2-360,-5-1 1233,12 8 0,-16-8 0,3 4 0</inkml:trace>
  <inkml:trace contextRef="#ctx0" brushRef="#br0" timeOffset="37400">68 2726 19143,'1'-16'1439,"0"3"-1025,-2 12 253,1 1-768,0 2 118,0 3 111,0 6 1,1 3-17,0 4-28,1 4-22,-1 3 45,3 25-79,-2-17 470,2 52-324,-3-52 173,-1 46-274,-2-52 73,-3 20-90,2-30-17,0 3-6,2-11-33,0-3 17,1-1-11,-1-1-1,1-2 40,0 0 6,0-1-707,0-1-200,0-1-467,0-2-457,2-4-573,0-1-2767,3-4 5120,2-5 0,-3 8 0,1-1 0</inkml:trace>
  <inkml:trace contextRef="#ctx0" brushRef="#br0" timeOffset="37800">24 2792 14253,'-13'-11'3231,"3"2"-2475,10 9 2151,0 0-2800,0-41 5,6 28 5,1-31-66,3 38-23,2 1-17,-2 2-11,5 1-50,13 7 38,-8 0-10,17 15 22,-24-9 0,9 12 28,-15-13 302,1 8-167,-7-11 6,0 2-24,-1-4-5,0-1-28,0 0-17,-1 0 62,-1 1-78,-1 0 145,-7 8-174,3-6 17,-16 13-44,10-10-147,-17 11-83,18-12-1591,-9 9 504,15-10-4912,-3 10-733,6-11 6939,1 3 0,1-8 0,1 0 0</inkml:trace>
  <inkml:trace contextRef="#ctx0" brushRef="#br0" timeOffset="38234">330 2223 21147,'6'94'196,"-1"-13"-123,-5-50 0,0 0-17,1-1-6,1-1-27,0-2-6,1-2 39,1 9 207,-2 15-185,-1-14 69,-6 17-131,2-35-66,-7 10-18,5-16-111,0 1-124,2-4-1046,0 4 117,1-3-4162,0 8-1417,2-9 6811,0 3 0,0-8 0,0-1 0</inkml:trace>
  <inkml:trace contextRef="#ctx0" brushRef="#br0" timeOffset="38851">593 2704 24587,'46'-51'520,"-10"10"-452,-37 40-35,0-1-22,-2 0-16,-1 1-12,-1-2-11,-1 1-45,-2 0-78,-12 1 112,5 2-56,-18 8 61,18-3-84,-21 16 79,21-11-45,-18 23 67,20-17-5,-6 11-28,8-6 27,3-5-100,-2 14 67,8-16-140,1 13 157,4-20-12,3 5 63,-2-11 273,6 0-156,-2-3 73,15-11-186,-9 4 7,23-20-6,-21 15 83,18-15-60,-24 17 116,8-11-88,-14 14 111,2-8-146,-5 10-16,0-3-22,-1 7-130,0-2 23,0 4-756,0-1 734,0 5 111,0 4 29,1 3 16,3 16-10,0-11-1,6 22-6,-5-22 12,5 16-39,-6-21-633,4 10 134,-5-16-1362,1 5 456,-3-9 1427,1-2 0,-1 1 0,0-2 0</inkml:trace>
  <inkml:trace contextRef="#ctx0" brushRef="#br0" timeOffset="39217">812 2288 20078,'2'38'924,"0"-3"-689,-2-13-33,0 2-57,-1 1-27,1-1-17,0 0-12,0 0-10,1-1 84,4 11 83,7 25-207,-3-17 68,6 31-62,-10-49 89,3 21-89,-6-30 11,-1 8-107,-1-17-77,0 2-124,0-5-236,0-1-313,0 0-560,0 0-577,0-1-600,0 0 585,0-1 1,0 1-1</inkml:trace>
  <inkml:trace contextRef="#ctx0" brushRef="#br0" timeOffset="39467">615 2639 21920,'44'-35'31,"0"1"0,32-22-65,-50 50-11,0 2 6,-1 1-6,0 2-44,-1 0-85,0 1-190,0 0-313,1 2-2124,7 3 532,-6 1 2269,16 8 0,-28-8 0,6 1 0</inkml:trace>
  <inkml:trace contextRef="#ctx0" brushRef="#br0" timeOffset="39940">1447 2288 24071,'2'-77'689,"-1"14"-566,-3 54-61,-1 1-51,-1 3-61,0 0-45,-2 1-23,-1 1 17,-3 1-22,-10 1 39,-17 13 73,11-3-34,-22 23 39,33-15 29,-24 44-18,24-32-21,-14 36 16,18-36 50,-8 43-39,12-37 40,-3 33-29,9-43-11,0 6 6,1-12-17,2 2 11,0-3-5,1 1-1,2-3 1,0 2 0,0-2 22,5 12-28,-3-10 44,8 16-27,-9-21 0,9 11-11,-11-16-6,5 5-23,-7-9-89,0 1 45,-2-4-3210,1 0 0,-1-1 0</inkml:trace>
  <inkml:trace contextRef="#ctx0" brushRef="#br0" timeOffset="40634">1031 2682 19210,'33'-29'465,"-3"5"-392,-16 24-29,1 0-38,2 0-12,1 0-10,0 2-24,1-2-21,-1 3-264,25 0 191,-20-1-191,25 1 206,-34-2-855,9 2 392,-16-2-1194,11 2 1305,-9-2 91,5 0 72,-5-1 128,1 0 91,0 0 44,-1-1 28,3-1 79,-4 1 1343,5-2-155,-9 2 3264,2 1-3528,-6 0 750,0 0-1848,-2 0-28,1 0 28,-2 1 40,0 1 60,-2 2 12,-4 7 0,1-2 23,-14 21-23,10-16 0,-12 24-6,16-23-39,-4 17 12,9-19-57,0 14 96,5-17 235,7 7-51,-1-13 700,15 2-587,-11-5 257,21-13-448,-18 3 174,21-22-191,-21 15 185,10-19-201,-18 21 72,2-16-134,-8 17-113,-7-15-16,0 16-408,-23-11 312,12 16-218,-22-5 197,18 9-1552,-18 1 935,23 3-2706,-6 7 2024,19 0-4046,8 14-329,0-12 5903,5 6 0,-6-13 0,-1-1 0</inkml:trace>
  <inkml:trace contextRef="#ctx0" brushRef="#br0" timeOffset="41016">1688 2726 17966,'18'43'998,"-4"-8"-517,-14-33 57,0-1 50,0 0 4116,0 0-4681,0-5-1,-1 1 6,0-5 11,-1 1-10,0-1 21,-1-2-10,2-1-12,-1-2 44,0-7 29,1-22-78,2 12 55,5-25-67,-1 36-44,14-21 10,-9 25-16,8-8-11,-7 14-34,-1 1-28,0 1-35,-1 1-334,5 2 111,-5 2-1489,13 2 878,-10 4-3998,16 10 2683,-15-4 2296,13 11 0,-18-15 0,4 3 0</inkml:trace>
  <inkml:trace contextRef="#ctx0" brushRef="#br0" timeOffset="41750">2017 2573 22010,'15'46'538,"-2"-5"-471,-13-27-5,1 0-12,0-1 18,-1 0-7,1-3 186,-1 4-130,0-8 690,1 4-460,-1-10 1630,0 1-1949,0-4-28,0-1-11,0-3-6,0-7-16,0 4-51,5-21 72,-1 14-88,14-27 38,-8 25-117,17-23 117,-13 26-95,15-14 107,-17 21-17,5-3 5,-10 9-5,-1 1-1,-1 1-72,7 1 107,-4 2-12,11 6 39,-10-1 6,12 11 11,-12-9 34,12 13-39,-12-12 11,9 8-17,-12-11 22,3 2-11,-6-6 45,1-1 46,-3-2 777,2 0-683,-1-2 0,8-8-202,-1 0-16,21-20 16,-13 13-78,23-19 51,-27 26-51,6-5-17,-16 13-319,-1 3 375,-2 4 375,4 23-274,-2-9-28,2 17-11,-4-17-17,1-1-5,0 0-7,4 4-49,-2-5-864,7 13 40,-5-15 885,2 16 0,-5-23 0,-1 6 0</inkml:trace>
  <inkml:trace contextRef="#ctx0" brushRef="#br0" timeOffset="59802">2958 1347 18403,'26'24'61,"-4"-2"-21,-19-14-7,0 0 18,0 2-7,1 0 18,1 2 16,0-1 30,1 1 4,0 0 22,1 1 6,0 0 140,6 6 101,13 10-308,-6-8 139,20 15-144,-24-22 139,19 16-140,-21-17 112,18 15-117,-19-17 156,15 14-134,-17-13 140,15 13-146,-15-13 135,13 14-157,-15-16 107,13 13-107,-13-14 151,9 12-134,-10-12 140,10 13-146,-10-12 135,11 12-135,-10-12 51,12 12-96,-11-12 12,9 10-23,-11-11 17,9 12-17,-10-13 62,7 14-56,-8-14 16,5 11-33,-7-12 12,4 7-1,-6-10-34,2 6-61,-3-6-2106,-6 2-633,-5-4 2823,-12 1 0,10-2 0,-2-1 0</inkml:trace>
  <inkml:trace contextRef="#ctx0" brushRef="#br0" timeOffset="60950">2761 1369 17736,'-15'35'644,"3"-4"-481,8-18-46,1 0 7,1 0-6,0 0 0,0 0-1,0 1-38,0-2-12,1 0 62,-1 4-45,0-4 196,-1 15-208,1-8-49,0 3 100,1-2-112,0-14 90,1 6 17,0-9 346,0-1-89,0-1 3048,0-1-3238,1-3-129,-1-1-56,1-3 11,0-2-11,0-1-11,1-7-12,-1 3 23,2-3 0,-1 3 0,1-14 11,-1 9 1,2-18 4,-3 21 12,1-19-22,0 20 0,-1-16-1,0 21 18,0-7 5,0 10 67,0-10-84,0 10-5,0-6-12,-1 10-28,1 0 18,-1 3-102,1 0 34,0 0-353,2 0 336,-1 0 96,8 3 22,-2 1 44,32 12-33,-18-8 45,41 15-28,-35-15 67,38 10-101,-35-11 79,32 4-34,-31-8-12,11 0-16,-13-2-16,8 0-1,-11-1 62,18 0-57,-25 0 7,12-1 5,-20 0 39,9-1-61,-13 2 10,3-2-21,-10 2-40,0-1-1445,-1 1 1020,0 2-236,0 1-420,0 3-559,0 2 1685,-3 6 0,3-7 0,-3 4 0</inkml:trace>
  <inkml:trace contextRef="#ctx0" brushRef="#br0" timeOffset="61801">3856 2244 20996,'5'-25'-151,"0"5"101,-5 20 27,0 0 34,0 2 51,0 0 67,0 2 33,-1 2 566,-5 26-588,1-10 203,-12 46-254,8-35 107,-11 44-117,11-44 251,-7 35-190,10-42-11,-3 13-34,5-20-45,-1-1-5,1-1 34,-1 12-57,2-13 34,0 11-50,2-18-6,1 3 0,0-9 16,0 2 24,0-4-68,1 0-213,-1-1-3596,1-1 829,0 0 3008,2-1 0,-2 1 0,1 0 0</inkml:trace>
  <inkml:trace contextRef="#ctx0" brushRef="#br0" timeOffset="62533">3834 2660 20280,'30'-3'1019,"-3"1"-734,-12 3-22,1 1-50,-1-1-27,1-1-24,-1 0-27,0 0 89,5 0 28,9 0-129,-9-1 510,8-3-421,-22 1 158,5-6-303,-8 4 73,4-11-101,-4 9-11,0-6 6,-2 5-23,0 1 23,0-1 117,0-4-101,-1 5 79,0-8-101,-1 10-45,-4-7-27,-1 8-136,-9-5 113,6 7-106,-14-2 133,10 3-21,-20 4 44,19-1-67,-14 7 56,18-5 6,-11 11 10,10-8 29,-12 21-6,14-15 23,-8 16-34,11-17-22,-3 12 22,5-12 11,-1 11-6,4-15 57,0 5 0,3-9 324,9 7-235,0-7 79,16 2-191,-9-4-5,6-2-23,-6 0 34,6 0-34,-5 0-11,18 0-11,-19 0-68,17 2 12,-22 0-504,12 4 173,-17-2-1988,7 6 762,-12-4 1624,0 7 0,-3-9 0,-1 2 0</inkml:trace>
  <inkml:trace contextRef="#ctx0" brushRef="#br0" timeOffset="63301">4447 2617 22677,'-21'-32'252,"-1"7"-168,7 24 6,-4 3 10,-1 0-4,-2 3-18,0 3-5,0 1-23,0 1-22,2 1 11,-5 4-33,7-3-28,-10 12-12,16 2 45,0-4 135,23 5-68,1-20 146,39 3-201,-26-8-1,23-4-5,-25-1 0,0-2-12,0 0 40,14-9-17,-15 4 151,14-12-106,-27 13 106,1-13-128,-9 13 49,-5-12-88,0 13-35,-10-6 6,7 11-50,-10 0 45,8 3-68,-10 6 68,10-2 5,-4 4 6,10-3 0,0 0 16,2 0 12,0 4 0,1-2 56,1 14-51,1-10 62,8 15-56,-4-15 78,13 16-66,-9-13 38,15 23-44,-13-20 55,15 25-61,-18-25 56,8 13-45,-12-17 129,1 12-100,-5-14 134,-2 13-146,-3-17 67,-5 7-89,2-7-118,-24 7-62,13-8-1249,-36 9 505,30-10-2421,-22 6 152,24-6 3159,-9 4 0,20-5 0,-1-1 0</inkml:trace>
  <inkml:trace contextRef="#ctx0" brushRef="#br0" timeOffset="63968">4710 2595 22509,'10'-23'364,"-2"5"-308,-11 18-39,-1 0-17,-3 0 0,-1 0-11,-2 1 22,-3 1 0,-1 2 34,-16 6 16,-5 5-61,4-3-16,3 7 10,23-14 68,7 7-29,5-6 57,24 4-68,-11-5 34,33 6-50,-29-6 50,29 10-39,-30-8 11,11 6-23,-15-7 18,-2 1-1,0 1-5,4 7-6,-9-5 179,3 12-61,-12-13 470,-7 12-419,-3-13 105,-26 11-212,10-11 73,-39 8-130,30-11 29,-38 1-34,41-4-207,-17-1-179,33-1-2851,1 2 487,11 0 2739,1 3 0,0-2 0,1-1 0</inkml:trace>
  <inkml:trace contextRef="#ctx0" brushRef="#br0" timeOffset="65584">4907 1128 20946,'-15'-26'-79,"3"5"46,12 21 44,1 0 45,0 0 34,1 0 22,1 0 5,1 1 12,-1 1-17,2 1-28,0 0-11,2 1 179,11 10-174,-6-6 237,23 18-220,-18-13 6,18 13-40,-16-13 12,6 4 5,-7-4 96,7 5-90,-5-3 90,20 17-124,-20-14 112,25 22-122,-26-22 122,25 23-67,-24-23 152,23 25-180,-25-25 157,23 25-157,-23-26 163,23 19-130,-21-22 248,29 15-248,-26-16 108,33 11-169,-32-13 50,29 11-77,-34-14-24,17 10 12,-25-12-22,8 8 11,-13-8-51,3 7 1,-6-6-567,3 10 119,-4-9-1497,1 8 24,-4-7 1982,-7 5 0,6-9 0,-6 2 0</inkml:trace>
  <inkml:trace contextRef="#ctx0" brushRef="#br0" timeOffset="66784">4776 1106 19182,'-7'32'627,"2"-5"-492,3-15-35,0 0 1,1 1 0,0 1 5,-1-1 12,2 1 5,0-1 319,0 20-324,0-14 274,0 25-291,0-27 100,0 17-156,0-21 95,0 11-106,0-17 213,0 4-90,0-9 403,0 1-347,0-2 1943,0 0-2072,1-3-61,-1 0-7,2-2-16,-2 1-5,0-2 5,0 0-11,0 0-6,-1-7 6,0 3-34,-1-12 28,0 12-62,-2-14 51,2 12-101,-3-18 90,2 14-11,-1-33 38,3 26 1,0-23 11,1 27 0,0-15 17,0 18 39,0-15-34,0 19 12,0-8-28,1 12 16,1-6-11,-2 8-22,2-1 0,-2 4-28,1 1 16,-1 1-50,2 0 51,-1-1 22,11-2 0,-5 0 11,16-1-5,-10 3-6,25 0-6,-19 1 51,28 2-28,-29-2 84,21 2-45,-22-1 51,15 0-68,-16-1 84,32-1-117,-25 1-29,32-1 12,-39 0-39,10 1-6,-19 0-387,2 5 263,-6 0-1164,0 17-230,-6-6 1574,-15 26 0,10-28 0,-8 9 0</inkml:trace>
  <inkml:trace contextRef="#ctx0" brushRef="#br0" timeOffset="137167">5476 208 19630,'11'-19'1523,"-2"3"-1103,-9 15-50,0-1-62,1 0-28,-1 1-50,0 0 100,0 1-526,1-1 90,-1 1 56,2 0 251,8 0-111,-2 0 44,16 0-78,-8-2 39,31-3-78,-20 1-112,53-8-6,-48 7-285,33-4-45,-45 8-2829,11-1 1646,-20 2 1614,2 9 0,-11-7 0,-3 6 0</inkml:trace>
  <inkml:trace contextRef="#ctx0" brushRef="#br0" timeOffset="137651">5454 449 21506,'23'-11'1076,"0"1"-863,-1 7-45,3-1-23,2-1-33,2 1-39,2-2-23,1 2-27,0 0-118,20 1-1295,-8 5 180,-1 1-391,-20 5-1116,-19 2 2717,-4 3 0,-1-5 0,-1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07.4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19787,'11'32'549,"-2"-4"-337,-9-16 7,0 1-12,0 0-22,0 2-17,0 2-51,0 0 51,0 10-39,0 5-45,0 1 0,-1-1 6,0-10 90,-1 19-158,1-16 45,0 30-44,1-32 61,0 21-62,0-28 73,1 13-78,0-21-17,1 7 0,-1-10-106,3 3-23,-3-4-426,3 1 84,-2-2-4939,8 7-2258,-4-4 7668,6 3 0,-9-6 0,-1-2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08.0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42 22447,'14'-23'-560,"-3"4"375,-11 21 95,0 1 135,0 3 17,0 1-12,0 3 6,1 0 213,3 22-162,-1-12 330,8 34-292,-6-31 175,7 34-236,-6-31 151,6 35-157,-7-32 141,7 36-158,-7-36 62,5 31-95,-6-36 56,4 22-56,-6-30 73,3 13-67,-4-20 33,1 8-50,-2-10 11,1 6-17,-1-5-5,1 2-12,0-2-106,0 4-95,0-2-2017,2 14 583,-2-11 1641,-3 15 0,2-20 0,-4 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10.5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49 169 17748,'-27'-13'1086,"6"2"-704,20 11 2227,1 0-2603,1-2 38,1 2 68,0-2 46,3 1 10,0 0-11,4-1-17,2 0 179,21-6-252,-8 2 129,40-9-112,-32 8 174,41-11-163,-40 11 179,43-10-178,-42 10 128,43-7-191,-44 9 180,45-8-157,-48 8 84,38-3-123,-44 6-6,24-1-11,-29 3 11,17 0 0,-23 0 1,10 0-12,-15 0-241,5 0-67,-9 0-2185,3 2 1054,-5-1 1439,2 4 0,-4-3 0,2 1 0</inkml:trace>
  <inkml:trace contextRef="#ctx0" brushRef="#br0" timeOffset="1282">115 235 16101,'-26'-22'1283,"5"6"-690,19 14-22,1 2-77,1-1 732,0 0-1158,1 3 21,1 0 18,0 1-7,2 2 23,0-1 1,1 1 508,8 3-363,-4-1 729,20 6-825,-15-7 169,21 7-280,-21-7 50,17 6-73,-17-6 56,19 8-73,-18-8 85,20 7-68,-21-8-11,8 2 22,-8-2-16,-2-2 72,6 4-61,-8-4 90,6 3-107,-10-4 44,2 1-49,-7-2 44,0-1 560,-1 0-604,-1 1 21,1-1-27,-1 1-11,0-1 22,0 0-23,-2 0-10,-2 2-6,1 0-17,-11 11 33,7-3 18,-19 20-12,13-12 28,-24 27-39,18-22-34,-28 30 29,26-31 5,-28 29 0,30-30 33,-22 22-16,26-25 73,-14 15-68,19-20-33,-7 7 5,12-13-5,-1 4 0,5-7 22,0 5-11,0-4 17,2 2-17,-1-3 6,1 0-12,0-2-11,0 0 12,0-1 27,0 1-22,0-2 28,0 0-22,1 0 22,1 0 22,1 0 102,6 0-46,-1 0 169,22-2-214,-11-1 124,38-8-129,-28 5 73,39-11-73,-39 11 140,38-7-123,-38 7 123,36-5-135,-36 7 51,32-6-95,-37 7 17,20-4-12,-29 6 40,13-4-57,-19 3-22,10-3-33,-11 4-202,7-2-73,-7 2-5523,17 4-3057,-13 0 8905,7 4 0,-15-4 0,-3-2 0</inkml:trace>
  <inkml:trace contextRef="#ctx0" brushRef="#br0" timeOffset="2234">1494 147 23870,'-26'-48'252,"4"8"-213,18 37-17,-1 0 6,0 1 0,1-1-16,-2 2 4,1-1 7,0 0-6,-1 1 27,-2 0 63,-8 1-90,4 1 78,-11 7-67,15-3-6,-11 12 1,12-8 33,-9 18-51,10-13 130,-8 26-63,7-20 96,-9 28-117,9-26 78,-6 29-68,9-28 113,-2 29-134,4-29 184,3 28-129,1-29 106,3 23-150,-1-27 111,0 18-128,-2-22 89,-2 16-106,0-17 16,0 14-10,0-16 27,0 17-50,0-16 28,0 11-67,0-13 84,0 8-34,0-11 28,0 7-50,0-11-11,0 2 27,0-3-16,2 3 5,-1-2-5,3 2-11,-2-3-163,1 0 34,-3-2-3126,1 0 0,-1 0 0</inkml:trace>
  <inkml:trace contextRef="#ctx0" brushRef="#br0" timeOffset="2615">925 563 23495,'94'-29'324,"-14"5"-217,-56 19-23,0 2-11,1-1-12,0-1-27,0 2 44,26-5-78,-23 5-50,23-3-34,-35 5-622,6 1 208,-13 0-3238,0 3 493,-11 1 3243,-6 5 0,2-5 0,0 2 0</inkml:trace>
  <inkml:trace contextRef="#ctx0" brushRef="#br0" timeOffset="3098">1691 607 24267,'1'31'359,"0"-4"-258,-1-16 5,0 1-33,0 0 5,0 1-11,0-1 85,0 15-113,0-12 78,0 15-100,0-21-84,0 6 0,0-11-392,0 1 162,0-4-2795,0 0 123,-1-1 2969,-1 0 0,1 0 0,-1 0 0</inkml:trace>
  <inkml:trace contextRef="#ctx0" brushRef="#br0" timeOffset="3316">1560 432 21803,'12'3'969,"-2"0"-991,-10-3-3255,0 0 0,0 0 0</inkml:trace>
  <inkml:trace contextRef="#ctx0" brushRef="#br0" timeOffset="4898">1625 432 21959,'-26'0'-5,"4"0"-6,17 1 16,-2 1 18,1 0 55,-1 1 29,1-2 246,0 2-280,3-2 11,0 1-112,3-2 28,0 0 101,2 0 375,4 0-308,0-1 201,10-3-268,-8 2 168,10-5-219,-13 5 157,5-4 6,-8 6 420,0-2-493,-2 2-134,-3 0-79,1-1-112,-6 1 51,5 2-701,-5 6 214,6-3-5479,-2 13-2296,4-10 8396,0 4 0,0-9 0,0-2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16.2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97 24850,'19'-18'409,"-1"3"-292,-7 13-38,0-1-28,3 1-12,0-2-28,2 0-39,25-5 34,-16 3-1,20-3-5,-22 6 28,1 0-56,0 0-185,17-2 78,-17 2-83,11-1-107,-23 2-156,-4 1-175,-1 0-144,-5 1-747,-1 0 836,-2 2-3994,-13 10-2941,5-3 7646,-9 6 0,12-11 0,3-1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16.6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82 16751,'3'4'3713,"-1"-1"-3024,-2-3 3523,0 0-3999,53-23-33,-33 15-18,42-17-33,-45 20-34,1 1-56,-1-1-28,3 1-5,-2 0 0,2 1-1,-2 0 29,0 1-45,0 0-40,-1 2-240,5 0-39,-6 1-2236,6 7 801,-15-1 1765,-4 14 0,-4-13 0,-4 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20.6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11 103 22727,'21'-28'174,"-2"5"-140,-6 17-1,1 0-5,0 1-5,-1 0-12,0 1-11,0 0 22,-1 2 17,16-4-33,-13 3 0,23-3-1,-24 4 6,15 0-5,-18 1-6,11 2 0,-13 1 6,9 5 10,-10-2 74,12 8-56,-11-7 72,11 12-44,-12-9 302,4 17-236,-10-12 57,-8 21-146,-1-17 85,-19 21-102,11-21 73,-21 19-84,21-21-5,-19 17 28,19-20-18,-18 18-27,18-17 28,-21 19-6,23-21 6,-11 9-23,19-17 34,-1 0-39,5-3-123,0 0 44,1-1-72,2 0 145,0 0 17,16-2-6,-7 1-22,26-5 28,-21 2 12,21-2-29,-18 2 22,22 0-16,-21 2 0,24 3-6,-30 2 12,11 7 10,-18-3 74,6 14-46,-8-10 90,4 20-78,-6-16 39,-1 15-5,-2-15 77,0 21-133,0-18 274,-8 26-197,2-28 102,-10 14-112,5-20 157,-31 13-186,16-13 107,-46 6-117,39-13 49,-32-3-66,37-3 11,-23-8-28,30 4-813,-18-7 146,30 10-1304,-5-2 480,13 9 1474,4 7 0,-2-5 0,2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14:58:53.2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351 154 23545,'36'-51'112,"-8"10"-34,-26 41 29,0 2 16,-1 1 23,0 2-23,0 4-6,1 2-16,-2 4-22,0 3-29,0 3-22,0 4-6,-1 1-33,-1 4 34,-1 0-12,-1 2 0,0 0 11,0 0-22,-1-2 6,2-3 5,-1-4-5,2-2-6,1-3 5,-1-3 7,2-1-12,-1-3 16,0 0-21,0-2-6,-1-2-12,1-1 23,0-1-17,0-1-5,0-2-12,1-1-464,0 0 50,2-1-358,0 0-646,2 0-1382,0 0-5197,1-1 8031,-1 1 0,-2 0 0,-1 0 0</inkml:trace>
  <inkml:trace contextRef="#ctx0" brushRef="#br0" timeOffset="366">482 0 21119,'3'5'1093,"-1"-2"-606,-2-3 1938,0 0-2324,0 14 22,-1-2 12,-1 13 61,-1-6-196,1 1-745,-1 1-6,1 0-10,-1 3-57,2 2 936,0 2-23,-1 4-28,1-1-11,1 2-39,0-2 17,0-1-1,-1 0-16,1-1 0,-1-2-12,0-1-5,-1-3 12,1-2 16,0-2-17,0-2-6,0-2 1,-1-2-28,1-2 33,-2-2-28,1-3 0,-1-1-22,1-2-73,-1 0-95,1-1-314,0-1 521,-1 0 0,1 0 0,-8-6-835,-3-3-4822,-9-7-2879,-2-2 8536,10 6 0,4 4 0,10 7 0</inkml:trace>
  <inkml:trace contextRef="#ctx0" brushRef="#br0" timeOffset="758">0 351 24385,'52'-24'322,"0"1"0,36-19-165,-62 28-23,2-2-38,0 2-46,2 0-16,-1 1-17,0 1-12,0 2-5,-1 1-16,0 2-12,-2 1-17,0 2-17,-3 2-22,-1 1-62,-3 1-72,-2 1-85,-3 2-122,-4 3-85,-2 3-112,-3 1-128,-2 2-248,-2 1-480,-1 0-779,0 0-818,0 0-4240,-1-1 7315,0-2 0,1-4 0,0-3 0</inkml:trace>
  <inkml:trace contextRef="#ctx0" brushRef="#br0" timeOffset="1125">110 548 9918,'-11'-6'5208,"2"1"-3975,9 5 4553,0 0-5411,10 1-39,2-3-28,9 1 6,0-7 5,1 0 6,3-2 0,3-2-34,2-2-34,2-2-38,4-1-28,3-1-74,1-2-49,3 2-57,-1 0-78,-2 3-124,-3 3-229,-6 4-376,-6 5-660,-6 3-1635,-5 5-5899,-6 1 8990,-3 2 0,-3-4 0,-1-1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23.1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41 20979,'33'-10'919,"-5"2"-661,-23 6-45,1 0-45,-1 1-39,1 1-40,1 0-27,-1 0 56,6 1 246,12 9-275,-5-3 191,13 9-134,-18-8 16,4 2-27,-5-2 61,9 1-112,-5-2 190,31 7-184,-25-9 100,32 6-162,-35-8-6,14 4 1,-21-4-6,10 6-17,-13-5-45,10 5 39,-14-6-67,5 2-16,-6-1-902,8 3 543,-7-3-1866,7 6 769,-8-6 1545,2 6 0,-5-6 0,0 1 0</inkml:trace>
  <inkml:trace contextRef="#ctx0" brushRef="#br0" timeOffset="450">373 63 21646,'5'-35'773,"0"8"-504,-5 26 476,0 1-751,-3 3 12,-1 1 5,-4 4 0,0 2 23,-3 2-23,-2 3 0,0 1 1,-12 21-1,-3 5 6,0 1 16,-9 14-27,22-33-6,-16 25-6,21-30-201,-5 13-17,13-21-1311,-2 8 689,6-13 846,6 4 0,-5-8 0,4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24.8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293 30 20699,'14'-17'-50,"-4"5"151,-11 16 0,-1 3 16,-2 2 12,-2 2 0,-1 1 5,-1 3 381,-17 26-358,10-16 342,-25 42-331,23-37 146,-17 31-180,16-29 208,-27 55-280,24-43 10,-3 9 1,2-2-28,10-12 201,-3 41-145,15-49 302,17 33-223,-3-41 318,36 19-397,-22-29 34,44 9-135,-39-17-421,37 7-60,-45-8-3664,14 13 375,-29-5 3770,-7 13 0,-5-15 0,-3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25.9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 19524,'15'-16'627,"-1"4"-381,-11 15 17,1 2 17,0 1 0,0 1 0,0 2 0,1 1-17,0 1 673,7 26-779,-4-15 364,10 39-336,-13-34 313,3 38-352,-6-35 156,-7 37-235,1-39 73,-10 32-123,8-36 34,-5 21-46,7-30 6,0 7-22,4-15 11,0 0-33,0-4-79,0-1 28,0-2-1535,0 1 45,0-3 1574,-3-4 0,2 3 0,-2-2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27.9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22 22845,'9'-13'224,"-2"4"-84,-8 17 34,-1 1 16,1 2-5,-2 3 11,1 0-23,0 3-44,0 0-28,0 1-6,1 2-5,0 0 167,0 34-195,0-22 224,-2 49-197,1-48 130,-3 36-157,3-40 89,0 29-123,2-35 17,4 18-17,-2-27 11,3 5-5,-3-13 16,-1-1-72,0-3-359,-1-1 72,0 0-1332,1 3 768,0 0-5552,3 6-1702,0-5 8127,1 2 0,-2-5 0,-2-1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29.7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0 22660,'5'34'174,"-1"-5"-85,-4-19 23,0-1 12,0 1 27,0 0 17,0 1 537,0 22-514,0-13 380,0 36-425,0-31 66,-2 25-133,0-26 190,-3 38-218,3-34 89,-1 39-96,3-44 91,1 26-107,-1-29 33,5 19-44,-2-25-22,4 9 5,-3-16-79,0 1 1,-2-6-1373,0-1 112,0-1 1339,-1-2 0,0 2 0,0-2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30.3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0 181 22531,'29'-24'572,"-1"3"-410,-8 16-5,3-2 5,1 1 1,1 1-1,-1-1 6,0 2-11,1-1 308,29-1-387,-24 2 23,39 0-73,-47 3 73,17 0-79,-26 1 40,5 0-51,-14 0 11,4 0-44,-6 0-314,3 0 67,-3 0-1305,2 0 638,-2 0-290,0 0-409,-1 0-723,-1 2-4935,0-1 7293,-1 2 0,1-2 0,-1 1 0</inkml:trace>
  <inkml:trace contextRef="#ctx0" brushRef="#br0" timeOffset="450">197 28 11010,'-9'-5'4127,"2"1"-2933,7 4 4451,0 0-5538,-8-8 33,6 6 17,-5-6 6,8 8-1,0 0-16,0 0 470,3 9-465,-1-3 302,5 17-273,-5-10 301,3 18-341,-3-15 263,4 23-296,-3-20 145,5 26-184,-6-24 60,6 22-94,-7-24 28,6 12-51,-6-20-28,6 6-73,-3-12-1405,3 5-73,-3-7 1568,1 5 0,-5-6 0,0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28.5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1 198 21791,'21'-15'897,"-1"2"-639,-8 10-29,1 1-38,-2-1-23,2 2-6,0-2-16,1 2-23,2-2-11,1 1 151,23-6-50,21-5-157,-9 1 73,20-4-68,-45 10 107,26-6-156,-29 6 10,22-3-16,-31 5-141,10 1 18,-20 2-57,2 1-50,-7 0-403,1 0 179,-1 1-886,0 4 360,-2 0-7287,-7 11 1287,2-8 6974,-6 5 0,9-10 0,2-1 0</inkml:trace>
  <inkml:trace contextRef="#ctx0" brushRef="#br0" timeOffset="446">351 1 25214,'-26'7'359,"5"2"-270,18 2-16,1 1 6,0 2 5,2 1-51,-2 0 90,1 17-72,1-12 22,-1 27-45,1-26 0,1 20-45,-1-24-11,4 14-62,-1-19-778,3 10 201,-3-12-9164,0 11 1022,-2-12 8809,-1 4 0,0-10 0,-1-1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26.9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1 198 22599,'8'-3'414,"1"0"-308,6-1-16,2 0 5,1 0-16,2-2 5,0 1 5,2-1 1,1 0 11,2 0 5,0-1 157,23-6-106,4 2-140,-2-1 67,14 1-79,-42 8-21,19-1 4,-32 3-122,4 1 50,-11 0-437,1 1 168,-3 0-2039,2 5 864,-2-2 1528,1 8 0,-1-9 0,0 4 0</inkml:trace>
  <inkml:trace contextRef="#ctx0" brushRef="#br0" timeOffset="416">285 1 23181,'1'35'336,"-1"-5"-230,-1-15 1,1-1-12,0 1-22,0 0 5,0 1-11,0 0-11,0 1 17,4 12 101,4 8-146,0-5 39,3 6-45,-8-26-167,2 7-34,-4-13-745,0 2-124,-1-6 1048,0 0 0,-1-2 0,1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36.9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59 22677,'56'-18'700,"-8"3"-504,-34 14-28,1 0-22,-1 0-23,0 0-39,1 0-23,0-1-5,9 0-28,22-3-39,-13 3-106,29-4 5,-40 5-432,13-1 1,-24 2-4207,0 4 527,-11 1 4223,-4 6 0,0-6 0,-2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1T20:12:37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64 12858,'-8'-3'4089,"2"1"-3300,6 2 3945,0 0-4477,61-17-38,-37 11-40,49-13-39,-53 15-50,2 0-29,0 1-38,-1 1-107,19 0-84,-16 1-196,12 0-1373,-17 4 169,-7 0 1568,0 8 0,-9-7 0,-1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5.xml"/><Relationship Id="rId18" Type="http://schemas.openxmlformats.org/officeDocument/2006/relationships/image" Target="../media/image10.png"/><Relationship Id="rId3" Type="http://schemas.openxmlformats.org/officeDocument/2006/relationships/image" Target="../media/image2.tiff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17" Type="http://schemas.openxmlformats.org/officeDocument/2006/relationships/customXml" Target="../ink/ink7.xml"/><Relationship Id="rId2" Type="http://schemas.openxmlformats.org/officeDocument/2006/relationships/image" Target="../media/image1.tiff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24" Type="http://schemas.openxmlformats.org/officeDocument/2006/relationships/image" Target="../media/image13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6.png"/><Relationship Id="rId19" Type="http://schemas.openxmlformats.org/officeDocument/2006/relationships/customXml" Target="../ink/ink8.xml"/><Relationship Id="rId4" Type="http://schemas.openxmlformats.org/officeDocument/2006/relationships/image" Target="../media/image3.tiff"/><Relationship Id="rId9" Type="http://schemas.openxmlformats.org/officeDocument/2006/relationships/customXml" Target="../ink/ink3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.xml"/><Relationship Id="rId21" Type="http://schemas.openxmlformats.org/officeDocument/2006/relationships/image" Target="../media/image24.png"/><Relationship Id="rId42" Type="http://schemas.openxmlformats.org/officeDocument/2006/relationships/customXml" Target="../ink/ink30.xml"/><Relationship Id="rId47" Type="http://schemas.openxmlformats.org/officeDocument/2006/relationships/image" Target="../media/image37.png"/><Relationship Id="rId63" Type="http://schemas.openxmlformats.org/officeDocument/2006/relationships/image" Target="../media/image45.png"/><Relationship Id="rId68" Type="http://schemas.openxmlformats.org/officeDocument/2006/relationships/customXml" Target="../ink/ink43.xml"/><Relationship Id="rId84" Type="http://schemas.openxmlformats.org/officeDocument/2006/relationships/customXml" Target="../ink/ink51.xml"/><Relationship Id="rId89" Type="http://schemas.openxmlformats.org/officeDocument/2006/relationships/image" Target="../media/image58.png"/><Relationship Id="rId16" Type="http://schemas.openxmlformats.org/officeDocument/2006/relationships/customXml" Target="../ink/ink17.xml"/><Relationship Id="rId11" Type="http://schemas.openxmlformats.org/officeDocument/2006/relationships/image" Target="../media/image19.png"/><Relationship Id="rId32" Type="http://schemas.openxmlformats.org/officeDocument/2006/relationships/customXml" Target="../ink/ink25.xml"/><Relationship Id="rId37" Type="http://schemas.openxmlformats.org/officeDocument/2006/relationships/image" Target="../media/image32.png"/><Relationship Id="rId53" Type="http://schemas.openxmlformats.org/officeDocument/2006/relationships/image" Target="../media/image40.png"/><Relationship Id="rId58" Type="http://schemas.openxmlformats.org/officeDocument/2006/relationships/customXml" Target="../ink/ink38.xml"/><Relationship Id="rId74" Type="http://schemas.openxmlformats.org/officeDocument/2006/relationships/customXml" Target="../ink/ink46.xml"/><Relationship Id="rId79" Type="http://schemas.openxmlformats.org/officeDocument/2006/relationships/image" Target="../media/image53.png"/><Relationship Id="rId5" Type="http://schemas.openxmlformats.org/officeDocument/2006/relationships/image" Target="../media/image16.png"/><Relationship Id="rId90" Type="http://schemas.openxmlformats.org/officeDocument/2006/relationships/customXml" Target="../ink/ink54.xml"/><Relationship Id="rId95" Type="http://schemas.openxmlformats.org/officeDocument/2006/relationships/image" Target="../media/image61.png"/><Relationship Id="rId22" Type="http://schemas.openxmlformats.org/officeDocument/2006/relationships/customXml" Target="../ink/ink20.xml"/><Relationship Id="rId27" Type="http://schemas.openxmlformats.org/officeDocument/2006/relationships/image" Target="../media/image27.png"/><Relationship Id="rId43" Type="http://schemas.openxmlformats.org/officeDocument/2006/relationships/image" Target="../media/image35.png"/><Relationship Id="rId48" Type="http://schemas.openxmlformats.org/officeDocument/2006/relationships/customXml" Target="../ink/ink33.xml"/><Relationship Id="rId64" Type="http://schemas.openxmlformats.org/officeDocument/2006/relationships/customXml" Target="../ink/ink41.xml"/><Relationship Id="rId69" Type="http://schemas.openxmlformats.org/officeDocument/2006/relationships/image" Target="../media/image48.png"/><Relationship Id="rId8" Type="http://schemas.openxmlformats.org/officeDocument/2006/relationships/customXml" Target="../ink/ink13.xml"/><Relationship Id="rId51" Type="http://schemas.openxmlformats.org/officeDocument/2006/relationships/image" Target="../media/image39.png"/><Relationship Id="rId72" Type="http://schemas.openxmlformats.org/officeDocument/2006/relationships/customXml" Target="../ink/ink45.xml"/><Relationship Id="rId80" Type="http://schemas.openxmlformats.org/officeDocument/2006/relationships/customXml" Target="../ink/ink49.xml"/><Relationship Id="rId85" Type="http://schemas.openxmlformats.org/officeDocument/2006/relationships/image" Target="../media/image56.png"/><Relationship Id="rId93" Type="http://schemas.openxmlformats.org/officeDocument/2006/relationships/image" Target="../media/image60.png"/><Relationship Id="rId3" Type="http://schemas.openxmlformats.org/officeDocument/2006/relationships/image" Target="../media/image5.tiff"/><Relationship Id="rId12" Type="http://schemas.openxmlformats.org/officeDocument/2006/relationships/customXml" Target="../ink/ink1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38" Type="http://schemas.openxmlformats.org/officeDocument/2006/relationships/customXml" Target="../ink/ink28.xml"/><Relationship Id="rId46" Type="http://schemas.openxmlformats.org/officeDocument/2006/relationships/customXml" Target="../ink/ink32.xml"/><Relationship Id="rId59" Type="http://schemas.openxmlformats.org/officeDocument/2006/relationships/image" Target="../media/image43.png"/><Relationship Id="rId67" Type="http://schemas.openxmlformats.org/officeDocument/2006/relationships/image" Target="../media/image47.png"/><Relationship Id="rId20" Type="http://schemas.openxmlformats.org/officeDocument/2006/relationships/customXml" Target="../ink/ink19.xml"/><Relationship Id="rId41" Type="http://schemas.openxmlformats.org/officeDocument/2006/relationships/image" Target="../media/image34.png"/><Relationship Id="rId54" Type="http://schemas.openxmlformats.org/officeDocument/2006/relationships/customXml" Target="../ink/ink36.xml"/><Relationship Id="rId62" Type="http://schemas.openxmlformats.org/officeDocument/2006/relationships/customXml" Target="../ink/ink40.xml"/><Relationship Id="rId70" Type="http://schemas.openxmlformats.org/officeDocument/2006/relationships/customXml" Target="../ink/ink44.xml"/><Relationship Id="rId75" Type="http://schemas.openxmlformats.org/officeDocument/2006/relationships/image" Target="../media/image51.png"/><Relationship Id="rId83" Type="http://schemas.openxmlformats.org/officeDocument/2006/relationships/image" Target="../media/image55.png"/><Relationship Id="rId88" Type="http://schemas.openxmlformats.org/officeDocument/2006/relationships/customXml" Target="../ink/ink53.xml"/><Relationship Id="rId91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23.xml"/><Relationship Id="rId36" Type="http://schemas.openxmlformats.org/officeDocument/2006/relationships/customXml" Target="../ink/ink27.xml"/><Relationship Id="rId49" Type="http://schemas.openxmlformats.org/officeDocument/2006/relationships/image" Target="../media/image38.png"/><Relationship Id="rId57" Type="http://schemas.openxmlformats.org/officeDocument/2006/relationships/image" Target="../media/image42.png"/><Relationship Id="rId10" Type="http://schemas.openxmlformats.org/officeDocument/2006/relationships/customXml" Target="../ink/ink14.xml"/><Relationship Id="rId31" Type="http://schemas.openxmlformats.org/officeDocument/2006/relationships/image" Target="../media/image29.png"/><Relationship Id="rId44" Type="http://schemas.openxmlformats.org/officeDocument/2006/relationships/customXml" Target="../ink/ink31.xml"/><Relationship Id="rId52" Type="http://schemas.openxmlformats.org/officeDocument/2006/relationships/customXml" Target="../ink/ink35.xml"/><Relationship Id="rId60" Type="http://schemas.openxmlformats.org/officeDocument/2006/relationships/customXml" Target="../ink/ink39.xml"/><Relationship Id="rId65" Type="http://schemas.openxmlformats.org/officeDocument/2006/relationships/image" Target="../media/image46.png"/><Relationship Id="rId73" Type="http://schemas.openxmlformats.org/officeDocument/2006/relationships/image" Target="../media/image50.png"/><Relationship Id="rId78" Type="http://schemas.openxmlformats.org/officeDocument/2006/relationships/customXml" Target="../ink/ink48.xml"/><Relationship Id="rId81" Type="http://schemas.openxmlformats.org/officeDocument/2006/relationships/image" Target="../media/image54.png"/><Relationship Id="rId86" Type="http://schemas.openxmlformats.org/officeDocument/2006/relationships/customXml" Target="../ink/ink52.xml"/><Relationship Id="rId94" Type="http://schemas.openxmlformats.org/officeDocument/2006/relationships/customXml" Target="../ink/ink56.xml"/><Relationship Id="rId4" Type="http://schemas.openxmlformats.org/officeDocument/2006/relationships/customXml" Target="../ink/ink11.xml"/><Relationship Id="rId9" Type="http://schemas.openxmlformats.org/officeDocument/2006/relationships/image" Target="../media/image18.png"/><Relationship Id="rId13" Type="http://schemas.openxmlformats.org/officeDocument/2006/relationships/image" Target="../media/image20.png"/><Relationship Id="rId18" Type="http://schemas.openxmlformats.org/officeDocument/2006/relationships/customXml" Target="../ink/ink18.xml"/><Relationship Id="rId39" Type="http://schemas.openxmlformats.org/officeDocument/2006/relationships/image" Target="../media/image33.png"/><Relationship Id="rId34" Type="http://schemas.openxmlformats.org/officeDocument/2006/relationships/customXml" Target="../ink/ink26.xml"/><Relationship Id="rId50" Type="http://schemas.openxmlformats.org/officeDocument/2006/relationships/customXml" Target="../ink/ink34.xml"/><Relationship Id="rId55" Type="http://schemas.openxmlformats.org/officeDocument/2006/relationships/image" Target="../media/image41.png"/><Relationship Id="rId76" Type="http://schemas.openxmlformats.org/officeDocument/2006/relationships/customXml" Target="../ink/ink47.xml"/><Relationship Id="rId7" Type="http://schemas.openxmlformats.org/officeDocument/2006/relationships/image" Target="../media/image17.png"/><Relationship Id="rId71" Type="http://schemas.openxmlformats.org/officeDocument/2006/relationships/image" Target="../media/image49.png"/><Relationship Id="rId92" Type="http://schemas.openxmlformats.org/officeDocument/2006/relationships/customXml" Target="../ink/ink55.xml"/><Relationship Id="rId2" Type="http://schemas.openxmlformats.org/officeDocument/2006/relationships/image" Target="../media/image4.tiff"/><Relationship Id="rId29" Type="http://schemas.openxmlformats.org/officeDocument/2006/relationships/image" Target="../media/image28.png"/><Relationship Id="rId24" Type="http://schemas.openxmlformats.org/officeDocument/2006/relationships/customXml" Target="../ink/ink21.xml"/><Relationship Id="rId40" Type="http://schemas.openxmlformats.org/officeDocument/2006/relationships/customXml" Target="../ink/ink29.xml"/><Relationship Id="rId45" Type="http://schemas.openxmlformats.org/officeDocument/2006/relationships/image" Target="../media/image36.png"/><Relationship Id="rId66" Type="http://schemas.openxmlformats.org/officeDocument/2006/relationships/customXml" Target="../ink/ink42.xml"/><Relationship Id="rId87" Type="http://schemas.openxmlformats.org/officeDocument/2006/relationships/image" Target="../media/image57.png"/><Relationship Id="rId61" Type="http://schemas.openxmlformats.org/officeDocument/2006/relationships/image" Target="../media/image44.png"/><Relationship Id="rId82" Type="http://schemas.openxmlformats.org/officeDocument/2006/relationships/customXml" Target="../ink/ink50.xml"/><Relationship Id="rId19" Type="http://schemas.openxmlformats.org/officeDocument/2006/relationships/image" Target="../media/image23.png"/><Relationship Id="rId14" Type="http://schemas.openxmlformats.org/officeDocument/2006/relationships/customXml" Target="../ink/ink16.xml"/><Relationship Id="rId30" Type="http://schemas.openxmlformats.org/officeDocument/2006/relationships/customXml" Target="../ink/ink24.xml"/><Relationship Id="rId35" Type="http://schemas.openxmlformats.org/officeDocument/2006/relationships/image" Target="../media/image31.png"/><Relationship Id="rId56" Type="http://schemas.openxmlformats.org/officeDocument/2006/relationships/customXml" Target="../ink/ink37.xml"/><Relationship Id="rId77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4.xml"/><Relationship Id="rId21" Type="http://schemas.openxmlformats.org/officeDocument/2006/relationships/customXml" Target="../ink/ink66.xml"/><Relationship Id="rId42" Type="http://schemas.openxmlformats.org/officeDocument/2006/relationships/image" Target="../media/image79.png"/><Relationship Id="rId63" Type="http://schemas.openxmlformats.org/officeDocument/2006/relationships/customXml" Target="../ink/ink87.xml"/><Relationship Id="rId84" Type="http://schemas.openxmlformats.org/officeDocument/2006/relationships/image" Target="../media/image100.png"/><Relationship Id="rId138" Type="http://schemas.openxmlformats.org/officeDocument/2006/relationships/image" Target="../media/image127.png"/><Relationship Id="rId107" Type="http://schemas.openxmlformats.org/officeDocument/2006/relationships/customXml" Target="../ink/ink109.xml"/><Relationship Id="rId11" Type="http://schemas.openxmlformats.org/officeDocument/2006/relationships/customXml" Target="../ink/ink61.xml"/><Relationship Id="rId32" Type="http://schemas.openxmlformats.org/officeDocument/2006/relationships/image" Target="../media/image74.png"/><Relationship Id="rId37" Type="http://schemas.openxmlformats.org/officeDocument/2006/relationships/customXml" Target="../ink/ink74.xml"/><Relationship Id="rId53" Type="http://schemas.openxmlformats.org/officeDocument/2006/relationships/customXml" Target="../ink/ink82.xml"/><Relationship Id="rId58" Type="http://schemas.openxmlformats.org/officeDocument/2006/relationships/image" Target="../media/image87.png"/><Relationship Id="rId74" Type="http://schemas.openxmlformats.org/officeDocument/2006/relationships/image" Target="../media/image95.png"/><Relationship Id="rId79" Type="http://schemas.openxmlformats.org/officeDocument/2006/relationships/customXml" Target="../ink/ink95.xml"/><Relationship Id="rId102" Type="http://schemas.openxmlformats.org/officeDocument/2006/relationships/image" Target="../media/image109.png"/><Relationship Id="rId123" Type="http://schemas.openxmlformats.org/officeDocument/2006/relationships/customXml" Target="../ink/ink117.xml"/><Relationship Id="rId128" Type="http://schemas.openxmlformats.org/officeDocument/2006/relationships/image" Target="../media/image122.png"/><Relationship Id="rId144" Type="http://schemas.openxmlformats.org/officeDocument/2006/relationships/image" Target="../media/image130.png"/><Relationship Id="rId5" Type="http://schemas.openxmlformats.org/officeDocument/2006/relationships/customXml" Target="../ink/ink58.xml"/><Relationship Id="rId90" Type="http://schemas.openxmlformats.org/officeDocument/2006/relationships/image" Target="../media/image103.png"/><Relationship Id="rId95" Type="http://schemas.openxmlformats.org/officeDocument/2006/relationships/customXml" Target="../ink/ink103.xml"/><Relationship Id="rId22" Type="http://schemas.openxmlformats.org/officeDocument/2006/relationships/image" Target="../media/image69.png"/><Relationship Id="rId27" Type="http://schemas.openxmlformats.org/officeDocument/2006/relationships/customXml" Target="../ink/ink69.xml"/><Relationship Id="rId43" Type="http://schemas.openxmlformats.org/officeDocument/2006/relationships/customXml" Target="../ink/ink77.xml"/><Relationship Id="rId48" Type="http://schemas.openxmlformats.org/officeDocument/2006/relationships/image" Target="../media/image82.png"/><Relationship Id="rId64" Type="http://schemas.openxmlformats.org/officeDocument/2006/relationships/image" Target="../media/image90.png"/><Relationship Id="rId69" Type="http://schemas.openxmlformats.org/officeDocument/2006/relationships/customXml" Target="../ink/ink90.xml"/><Relationship Id="rId113" Type="http://schemas.openxmlformats.org/officeDocument/2006/relationships/customXml" Target="../ink/ink112.xml"/><Relationship Id="rId118" Type="http://schemas.openxmlformats.org/officeDocument/2006/relationships/image" Target="../media/image117.png"/><Relationship Id="rId134" Type="http://schemas.openxmlformats.org/officeDocument/2006/relationships/image" Target="../media/image125.png"/><Relationship Id="rId139" Type="http://schemas.openxmlformats.org/officeDocument/2006/relationships/customXml" Target="../ink/ink125.xml"/><Relationship Id="rId80" Type="http://schemas.openxmlformats.org/officeDocument/2006/relationships/image" Target="../media/image98.png"/><Relationship Id="rId85" Type="http://schemas.openxmlformats.org/officeDocument/2006/relationships/customXml" Target="../ink/ink98.xml"/><Relationship Id="rId12" Type="http://schemas.openxmlformats.org/officeDocument/2006/relationships/image" Target="../media/image64.png"/><Relationship Id="rId17" Type="http://schemas.openxmlformats.org/officeDocument/2006/relationships/customXml" Target="../ink/ink64.xml"/><Relationship Id="rId33" Type="http://schemas.openxmlformats.org/officeDocument/2006/relationships/customXml" Target="../ink/ink72.xml"/><Relationship Id="rId38" Type="http://schemas.openxmlformats.org/officeDocument/2006/relationships/image" Target="../media/image77.png"/><Relationship Id="rId59" Type="http://schemas.openxmlformats.org/officeDocument/2006/relationships/customXml" Target="../ink/ink85.xml"/><Relationship Id="rId103" Type="http://schemas.openxmlformats.org/officeDocument/2006/relationships/customXml" Target="../ink/ink107.xml"/><Relationship Id="rId108" Type="http://schemas.openxmlformats.org/officeDocument/2006/relationships/image" Target="../media/image112.png"/><Relationship Id="rId124" Type="http://schemas.openxmlformats.org/officeDocument/2006/relationships/image" Target="../media/image120.png"/><Relationship Id="rId129" Type="http://schemas.openxmlformats.org/officeDocument/2006/relationships/customXml" Target="../ink/ink120.xml"/><Relationship Id="rId54" Type="http://schemas.openxmlformats.org/officeDocument/2006/relationships/image" Target="../media/image85.png"/><Relationship Id="rId70" Type="http://schemas.openxmlformats.org/officeDocument/2006/relationships/image" Target="../media/image93.png"/><Relationship Id="rId75" Type="http://schemas.openxmlformats.org/officeDocument/2006/relationships/customXml" Target="../ink/ink93.xml"/><Relationship Id="rId91" Type="http://schemas.openxmlformats.org/officeDocument/2006/relationships/customXml" Target="../ink/ink101.xml"/><Relationship Id="rId96" Type="http://schemas.openxmlformats.org/officeDocument/2006/relationships/image" Target="../media/image106.png"/><Relationship Id="rId140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23" Type="http://schemas.openxmlformats.org/officeDocument/2006/relationships/customXml" Target="../ink/ink67.xml"/><Relationship Id="rId28" Type="http://schemas.openxmlformats.org/officeDocument/2006/relationships/image" Target="../media/image72.png"/><Relationship Id="rId49" Type="http://schemas.openxmlformats.org/officeDocument/2006/relationships/customXml" Target="../ink/ink80.xml"/><Relationship Id="rId114" Type="http://schemas.openxmlformats.org/officeDocument/2006/relationships/image" Target="../media/image115.png"/><Relationship Id="rId119" Type="http://schemas.openxmlformats.org/officeDocument/2006/relationships/customXml" Target="../ink/ink115.xml"/><Relationship Id="rId44" Type="http://schemas.openxmlformats.org/officeDocument/2006/relationships/image" Target="../media/image80.png"/><Relationship Id="rId60" Type="http://schemas.openxmlformats.org/officeDocument/2006/relationships/image" Target="../media/image88.png"/><Relationship Id="rId65" Type="http://schemas.openxmlformats.org/officeDocument/2006/relationships/customXml" Target="../ink/ink88.xml"/><Relationship Id="rId81" Type="http://schemas.openxmlformats.org/officeDocument/2006/relationships/customXml" Target="../ink/ink96.xml"/><Relationship Id="rId86" Type="http://schemas.openxmlformats.org/officeDocument/2006/relationships/image" Target="../media/image101.png"/><Relationship Id="rId130" Type="http://schemas.openxmlformats.org/officeDocument/2006/relationships/image" Target="../media/image123.png"/><Relationship Id="rId135" Type="http://schemas.openxmlformats.org/officeDocument/2006/relationships/customXml" Target="../ink/ink123.xml"/><Relationship Id="rId13" Type="http://schemas.openxmlformats.org/officeDocument/2006/relationships/customXml" Target="../ink/ink62.xml"/><Relationship Id="rId18" Type="http://schemas.openxmlformats.org/officeDocument/2006/relationships/image" Target="../media/image67.png"/><Relationship Id="rId39" Type="http://schemas.openxmlformats.org/officeDocument/2006/relationships/customXml" Target="../ink/ink75.xml"/><Relationship Id="rId109" Type="http://schemas.openxmlformats.org/officeDocument/2006/relationships/customXml" Target="../ink/ink110.xml"/><Relationship Id="rId34" Type="http://schemas.openxmlformats.org/officeDocument/2006/relationships/image" Target="../media/image75.png"/><Relationship Id="rId50" Type="http://schemas.openxmlformats.org/officeDocument/2006/relationships/image" Target="../media/image83.png"/><Relationship Id="rId55" Type="http://schemas.openxmlformats.org/officeDocument/2006/relationships/customXml" Target="../ink/ink83.xml"/><Relationship Id="rId76" Type="http://schemas.openxmlformats.org/officeDocument/2006/relationships/image" Target="../media/image96.png"/><Relationship Id="rId97" Type="http://schemas.openxmlformats.org/officeDocument/2006/relationships/customXml" Target="../ink/ink104.xml"/><Relationship Id="rId104" Type="http://schemas.openxmlformats.org/officeDocument/2006/relationships/image" Target="../media/image110.png"/><Relationship Id="rId120" Type="http://schemas.openxmlformats.org/officeDocument/2006/relationships/image" Target="../media/image118.png"/><Relationship Id="rId125" Type="http://schemas.openxmlformats.org/officeDocument/2006/relationships/customXml" Target="../ink/ink118.xml"/><Relationship Id="rId141" Type="http://schemas.openxmlformats.org/officeDocument/2006/relationships/customXml" Target="../ink/ink126.xml"/><Relationship Id="rId7" Type="http://schemas.openxmlformats.org/officeDocument/2006/relationships/customXml" Target="../ink/ink59.xml"/><Relationship Id="rId71" Type="http://schemas.openxmlformats.org/officeDocument/2006/relationships/customXml" Target="../ink/ink91.xml"/><Relationship Id="rId92" Type="http://schemas.openxmlformats.org/officeDocument/2006/relationships/image" Target="../media/image104.png"/><Relationship Id="rId2" Type="http://schemas.openxmlformats.org/officeDocument/2006/relationships/image" Target="../media/image6.tiff"/><Relationship Id="rId29" Type="http://schemas.openxmlformats.org/officeDocument/2006/relationships/customXml" Target="../ink/ink70.xml"/><Relationship Id="rId24" Type="http://schemas.openxmlformats.org/officeDocument/2006/relationships/image" Target="../media/image70.png"/><Relationship Id="rId40" Type="http://schemas.openxmlformats.org/officeDocument/2006/relationships/image" Target="../media/image78.png"/><Relationship Id="rId45" Type="http://schemas.openxmlformats.org/officeDocument/2006/relationships/customXml" Target="../ink/ink78.xml"/><Relationship Id="rId66" Type="http://schemas.openxmlformats.org/officeDocument/2006/relationships/image" Target="../media/image91.png"/><Relationship Id="rId87" Type="http://schemas.openxmlformats.org/officeDocument/2006/relationships/customXml" Target="../ink/ink99.xml"/><Relationship Id="rId110" Type="http://schemas.openxmlformats.org/officeDocument/2006/relationships/image" Target="../media/image113.png"/><Relationship Id="rId115" Type="http://schemas.openxmlformats.org/officeDocument/2006/relationships/customXml" Target="../ink/ink113.xml"/><Relationship Id="rId131" Type="http://schemas.openxmlformats.org/officeDocument/2006/relationships/customXml" Target="../ink/ink121.xml"/><Relationship Id="rId136" Type="http://schemas.openxmlformats.org/officeDocument/2006/relationships/image" Target="../media/image126.png"/><Relationship Id="rId61" Type="http://schemas.openxmlformats.org/officeDocument/2006/relationships/customXml" Target="../ink/ink86.xml"/><Relationship Id="rId82" Type="http://schemas.openxmlformats.org/officeDocument/2006/relationships/image" Target="../media/image99.png"/><Relationship Id="rId19" Type="http://schemas.openxmlformats.org/officeDocument/2006/relationships/customXml" Target="../ink/ink65.xml"/><Relationship Id="rId14" Type="http://schemas.openxmlformats.org/officeDocument/2006/relationships/image" Target="../media/image65.png"/><Relationship Id="rId30" Type="http://schemas.openxmlformats.org/officeDocument/2006/relationships/image" Target="../media/image73.png"/><Relationship Id="rId35" Type="http://schemas.openxmlformats.org/officeDocument/2006/relationships/customXml" Target="../ink/ink73.xml"/><Relationship Id="rId56" Type="http://schemas.openxmlformats.org/officeDocument/2006/relationships/image" Target="../media/image86.png"/><Relationship Id="rId77" Type="http://schemas.openxmlformats.org/officeDocument/2006/relationships/customXml" Target="../ink/ink94.xml"/><Relationship Id="rId100" Type="http://schemas.openxmlformats.org/officeDocument/2006/relationships/image" Target="../media/image108.png"/><Relationship Id="rId105" Type="http://schemas.openxmlformats.org/officeDocument/2006/relationships/customXml" Target="../ink/ink108.xml"/><Relationship Id="rId126" Type="http://schemas.openxmlformats.org/officeDocument/2006/relationships/image" Target="../media/image121.png"/><Relationship Id="rId8" Type="http://schemas.openxmlformats.org/officeDocument/2006/relationships/image" Target="../media/image62.png"/><Relationship Id="rId51" Type="http://schemas.openxmlformats.org/officeDocument/2006/relationships/customXml" Target="../ink/ink81.xml"/><Relationship Id="rId72" Type="http://schemas.openxmlformats.org/officeDocument/2006/relationships/image" Target="../media/image94.png"/><Relationship Id="rId93" Type="http://schemas.openxmlformats.org/officeDocument/2006/relationships/customXml" Target="../ink/ink102.xml"/><Relationship Id="rId98" Type="http://schemas.openxmlformats.org/officeDocument/2006/relationships/image" Target="../media/image107.png"/><Relationship Id="rId121" Type="http://schemas.openxmlformats.org/officeDocument/2006/relationships/customXml" Target="../ink/ink116.xml"/><Relationship Id="rId142" Type="http://schemas.openxmlformats.org/officeDocument/2006/relationships/image" Target="../media/image129.png"/><Relationship Id="rId3" Type="http://schemas.openxmlformats.org/officeDocument/2006/relationships/customXml" Target="../ink/ink57.xml"/><Relationship Id="rId25" Type="http://schemas.openxmlformats.org/officeDocument/2006/relationships/customXml" Target="../ink/ink68.xml"/><Relationship Id="rId46" Type="http://schemas.openxmlformats.org/officeDocument/2006/relationships/image" Target="../media/image81.png"/><Relationship Id="rId67" Type="http://schemas.openxmlformats.org/officeDocument/2006/relationships/customXml" Target="../ink/ink89.xml"/><Relationship Id="rId116" Type="http://schemas.openxmlformats.org/officeDocument/2006/relationships/image" Target="../media/image116.png"/><Relationship Id="rId137" Type="http://schemas.openxmlformats.org/officeDocument/2006/relationships/customXml" Target="../ink/ink124.xml"/><Relationship Id="rId20" Type="http://schemas.openxmlformats.org/officeDocument/2006/relationships/image" Target="../media/image68.png"/><Relationship Id="rId41" Type="http://schemas.openxmlformats.org/officeDocument/2006/relationships/customXml" Target="../ink/ink76.xml"/><Relationship Id="rId62" Type="http://schemas.openxmlformats.org/officeDocument/2006/relationships/image" Target="../media/image89.png"/><Relationship Id="rId83" Type="http://schemas.openxmlformats.org/officeDocument/2006/relationships/customXml" Target="../ink/ink97.xml"/><Relationship Id="rId88" Type="http://schemas.openxmlformats.org/officeDocument/2006/relationships/image" Target="../media/image102.png"/><Relationship Id="rId111" Type="http://schemas.openxmlformats.org/officeDocument/2006/relationships/customXml" Target="../ink/ink111.xml"/><Relationship Id="rId132" Type="http://schemas.openxmlformats.org/officeDocument/2006/relationships/image" Target="../media/image124.png"/><Relationship Id="rId15" Type="http://schemas.openxmlformats.org/officeDocument/2006/relationships/customXml" Target="../ink/ink63.xml"/><Relationship Id="rId36" Type="http://schemas.openxmlformats.org/officeDocument/2006/relationships/image" Target="../media/image76.png"/><Relationship Id="rId57" Type="http://schemas.openxmlformats.org/officeDocument/2006/relationships/customXml" Target="../ink/ink84.xml"/><Relationship Id="rId106" Type="http://schemas.openxmlformats.org/officeDocument/2006/relationships/image" Target="../media/image111.png"/><Relationship Id="rId127" Type="http://schemas.openxmlformats.org/officeDocument/2006/relationships/customXml" Target="../ink/ink119.xml"/><Relationship Id="rId10" Type="http://schemas.openxmlformats.org/officeDocument/2006/relationships/image" Target="../media/image63.png"/><Relationship Id="rId31" Type="http://schemas.openxmlformats.org/officeDocument/2006/relationships/customXml" Target="../ink/ink71.xml"/><Relationship Id="rId52" Type="http://schemas.openxmlformats.org/officeDocument/2006/relationships/image" Target="../media/image84.png"/><Relationship Id="rId73" Type="http://schemas.openxmlformats.org/officeDocument/2006/relationships/customXml" Target="../ink/ink92.xml"/><Relationship Id="rId78" Type="http://schemas.openxmlformats.org/officeDocument/2006/relationships/image" Target="../media/image97.png"/><Relationship Id="rId94" Type="http://schemas.openxmlformats.org/officeDocument/2006/relationships/image" Target="../media/image105.png"/><Relationship Id="rId99" Type="http://schemas.openxmlformats.org/officeDocument/2006/relationships/customXml" Target="../ink/ink105.xml"/><Relationship Id="rId101" Type="http://schemas.openxmlformats.org/officeDocument/2006/relationships/customXml" Target="../ink/ink106.xml"/><Relationship Id="rId122" Type="http://schemas.openxmlformats.org/officeDocument/2006/relationships/image" Target="../media/image119.png"/><Relationship Id="rId143" Type="http://schemas.openxmlformats.org/officeDocument/2006/relationships/customXml" Target="../ink/ink127.xml"/><Relationship Id="rId4" Type="http://schemas.openxmlformats.org/officeDocument/2006/relationships/image" Target="../media/image14.png"/><Relationship Id="rId9" Type="http://schemas.openxmlformats.org/officeDocument/2006/relationships/customXml" Target="../ink/ink60.xml"/><Relationship Id="rId26" Type="http://schemas.openxmlformats.org/officeDocument/2006/relationships/image" Target="../media/image71.png"/><Relationship Id="rId47" Type="http://schemas.openxmlformats.org/officeDocument/2006/relationships/customXml" Target="../ink/ink79.xml"/><Relationship Id="rId68" Type="http://schemas.openxmlformats.org/officeDocument/2006/relationships/image" Target="../media/image92.png"/><Relationship Id="rId89" Type="http://schemas.openxmlformats.org/officeDocument/2006/relationships/customXml" Target="../ink/ink100.xml"/><Relationship Id="rId112" Type="http://schemas.openxmlformats.org/officeDocument/2006/relationships/image" Target="../media/image114.png"/><Relationship Id="rId133" Type="http://schemas.openxmlformats.org/officeDocument/2006/relationships/customXml" Target="../ink/ink122.xml"/><Relationship Id="rId16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40.png"/><Relationship Id="rId21" Type="http://schemas.openxmlformats.org/officeDocument/2006/relationships/customXml" Target="../ink/ink137.xml"/><Relationship Id="rId42" Type="http://schemas.openxmlformats.org/officeDocument/2006/relationships/image" Target="../media/image820.png"/><Relationship Id="rId47" Type="http://schemas.openxmlformats.org/officeDocument/2006/relationships/customXml" Target="../ink/ink150.xml"/><Relationship Id="rId63" Type="http://schemas.openxmlformats.org/officeDocument/2006/relationships/customXml" Target="../ink/ink158.xml"/><Relationship Id="rId68" Type="http://schemas.openxmlformats.org/officeDocument/2006/relationships/image" Target="../media/image950.png"/><Relationship Id="rId16" Type="http://schemas.openxmlformats.org/officeDocument/2006/relationships/image" Target="../media/image690.png"/><Relationship Id="rId11" Type="http://schemas.openxmlformats.org/officeDocument/2006/relationships/customXml" Target="../ink/ink132.xml"/><Relationship Id="rId32" Type="http://schemas.openxmlformats.org/officeDocument/2006/relationships/image" Target="../media/image770.png"/><Relationship Id="rId37" Type="http://schemas.openxmlformats.org/officeDocument/2006/relationships/customXml" Target="../ink/ink145.xml"/><Relationship Id="rId53" Type="http://schemas.openxmlformats.org/officeDocument/2006/relationships/customXml" Target="../ink/ink153.xml"/><Relationship Id="rId58" Type="http://schemas.openxmlformats.org/officeDocument/2006/relationships/image" Target="../media/image900.png"/><Relationship Id="rId74" Type="http://schemas.openxmlformats.org/officeDocument/2006/relationships/image" Target="../media/image980.png"/><Relationship Id="rId79" Type="http://schemas.openxmlformats.org/officeDocument/2006/relationships/customXml" Target="../ink/ink166.xml"/><Relationship Id="rId5" Type="http://schemas.openxmlformats.org/officeDocument/2006/relationships/customXml" Target="../ink/ink129.xml"/><Relationship Id="rId61" Type="http://schemas.openxmlformats.org/officeDocument/2006/relationships/customXml" Target="../ink/ink157.xml"/><Relationship Id="rId82" Type="http://schemas.openxmlformats.org/officeDocument/2006/relationships/image" Target="../media/image1020.png"/><Relationship Id="rId19" Type="http://schemas.openxmlformats.org/officeDocument/2006/relationships/customXml" Target="../ink/ink136.xml"/><Relationship Id="rId14" Type="http://schemas.openxmlformats.org/officeDocument/2006/relationships/image" Target="../media/image680.png"/><Relationship Id="rId22" Type="http://schemas.openxmlformats.org/officeDocument/2006/relationships/image" Target="../media/image720.png"/><Relationship Id="rId27" Type="http://schemas.openxmlformats.org/officeDocument/2006/relationships/customXml" Target="../ink/ink140.xml"/><Relationship Id="rId30" Type="http://schemas.openxmlformats.org/officeDocument/2006/relationships/image" Target="../media/image760.png"/><Relationship Id="rId35" Type="http://schemas.openxmlformats.org/officeDocument/2006/relationships/customXml" Target="../ink/ink144.xml"/><Relationship Id="rId43" Type="http://schemas.openxmlformats.org/officeDocument/2006/relationships/customXml" Target="../ink/ink148.xml"/><Relationship Id="rId48" Type="http://schemas.openxmlformats.org/officeDocument/2006/relationships/image" Target="../media/image850.png"/><Relationship Id="rId56" Type="http://schemas.openxmlformats.org/officeDocument/2006/relationships/image" Target="../media/image890.png"/><Relationship Id="rId64" Type="http://schemas.openxmlformats.org/officeDocument/2006/relationships/image" Target="../media/image930.png"/><Relationship Id="rId69" Type="http://schemas.openxmlformats.org/officeDocument/2006/relationships/customXml" Target="../ink/ink161.xml"/><Relationship Id="rId77" Type="http://schemas.openxmlformats.org/officeDocument/2006/relationships/customXml" Target="../ink/ink165.xml"/><Relationship Id="rId8" Type="http://schemas.openxmlformats.org/officeDocument/2006/relationships/image" Target="../media/image650.png"/><Relationship Id="rId51" Type="http://schemas.openxmlformats.org/officeDocument/2006/relationships/customXml" Target="../ink/ink152.xml"/><Relationship Id="rId72" Type="http://schemas.openxmlformats.org/officeDocument/2006/relationships/image" Target="../media/image970.png"/><Relationship Id="rId80" Type="http://schemas.openxmlformats.org/officeDocument/2006/relationships/image" Target="../media/image1010.png"/><Relationship Id="rId3" Type="http://schemas.openxmlformats.org/officeDocument/2006/relationships/customXml" Target="../ink/ink128.xml"/><Relationship Id="rId12" Type="http://schemas.openxmlformats.org/officeDocument/2006/relationships/image" Target="../media/image670.png"/><Relationship Id="rId17" Type="http://schemas.openxmlformats.org/officeDocument/2006/relationships/customXml" Target="../ink/ink135.xml"/><Relationship Id="rId25" Type="http://schemas.openxmlformats.org/officeDocument/2006/relationships/customXml" Target="../ink/ink139.xml"/><Relationship Id="rId33" Type="http://schemas.openxmlformats.org/officeDocument/2006/relationships/customXml" Target="../ink/ink143.xml"/><Relationship Id="rId38" Type="http://schemas.openxmlformats.org/officeDocument/2006/relationships/image" Target="../media/image800.png"/><Relationship Id="rId46" Type="http://schemas.openxmlformats.org/officeDocument/2006/relationships/image" Target="../media/image840.png"/><Relationship Id="rId59" Type="http://schemas.openxmlformats.org/officeDocument/2006/relationships/customXml" Target="../ink/ink156.xml"/><Relationship Id="rId67" Type="http://schemas.openxmlformats.org/officeDocument/2006/relationships/customXml" Target="../ink/ink160.xml"/><Relationship Id="rId20" Type="http://schemas.openxmlformats.org/officeDocument/2006/relationships/image" Target="../media/image710.png"/><Relationship Id="rId41" Type="http://schemas.openxmlformats.org/officeDocument/2006/relationships/customXml" Target="../ink/ink147.xml"/><Relationship Id="rId54" Type="http://schemas.openxmlformats.org/officeDocument/2006/relationships/image" Target="../media/image880.png"/><Relationship Id="rId62" Type="http://schemas.openxmlformats.org/officeDocument/2006/relationships/image" Target="../media/image920.png"/><Relationship Id="rId70" Type="http://schemas.openxmlformats.org/officeDocument/2006/relationships/image" Target="../media/image960.png"/><Relationship Id="rId75" Type="http://schemas.openxmlformats.org/officeDocument/2006/relationships/customXml" Target="../ink/ink1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15" Type="http://schemas.openxmlformats.org/officeDocument/2006/relationships/customXml" Target="../ink/ink134.xml"/><Relationship Id="rId23" Type="http://schemas.openxmlformats.org/officeDocument/2006/relationships/customXml" Target="../ink/ink138.xml"/><Relationship Id="rId28" Type="http://schemas.openxmlformats.org/officeDocument/2006/relationships/image" Target="../media/image750.png"/><Relationship Id="rId36" Type="http://schemas.openxmlformats.org/officeDocument/2006/relationships/image" Target="../media/image790.png"/><Relationship Id="rId49" Type="http://schemas.openxmlformats.org/officeDocument/2006/relationships/customXml" Target="../ink/ink151.xml"/><Relationship Id="rId57" Type="http://schemas.openxmlformats.org/officeDocument/2006/relationships/customXml" Target="../ink/ink155.xml"/><Relationship Id="rId10" Type="http://schemas.openxmlformats.org/officeDocument/2006/relationships/image" Target="../media/image660.png"/><Relationship Id="rId31" Type="http://schemas.openxmlformats.org/officeDocument/2006/relationships/customXml" Target="../ink/ink142.xml"/><Relationship Id="rId44" Type="http://schemas.openxmlformats.org/officeDocument/2006/relationships/image" Target="../media/image830.png"/><Relationship Id="rId52" Type="http://schemas.openxmlformats.org/officeDocument/2006/relationships/image" Target="../media/image870.png"/><Relationship Id="rId60" Type="http://schemas.openxmlformats.org/officeDocument/2006/relationships/image" Target="../media/image910.png"/><Relationship Id="rId65" Type="http://schemas.openxmlformats.org/officeDocument/2006/relationships/customXml" Target="../ink/ink159.xml"/><Relationship Id="rId73" Type="http://schemas.openxmlformats.org/officeDocument/2006/relationships/customXml" Target="../ink/ink163.xml"/><Relationship Id="rId78" Type="http://schemas.openxmlformats.org/officeDocument/2006/relationships/image" Target="../media/image1000.png"/><Relationship Id="rId81" Type="http://schemas.openxmlformats.org/officeDocument/2006/relationships/customXml" Target="../ink/ink167.xml"/><Relationship Id="rId4" Type="http://schemas.openxmlformats.org/officeDocument/2006/relationships/image" Target="../media/image630.png"/><Relationship Id="rId9" Type="http://schemas.openxmlformats.org/officeDocument/2006/relationships/customXml" Target="../ink/ink131.xml"/><Relationship Id="rId13" Type="http://schemas.openxmlformats.org/officeDocument/2006/relationships/customXml" Target="../ink/ink133.xml"/><Relationship Id="rId18" Type="http://schemas.openxmlformats.org/officeDocument/2006/relationships/image" Target="../media/image700.png"/><Relationship Id="rId39" Type="http://schemas.openxmlformats.org/officeDocument/2006/relationships/customXml" Target="../ink/ink146.xml"/><Relationship Id="rId34" Type="http://schemas.openxmlformats.org/officeDocument/2006/relationships/image" Target="../media/image780.png"/><Relationship Id="rId50" Type="http://schemas.openxmlformats.org/officeDocument/2006/relationships/image" Target="../media/image860.png"/><Relationship Id="rId55" Type="http://schemas.openxmlformats.org/officeDocument/2006/relationships/customXml" Target="../ink/ink154.xml"/><Relationship Id="rId76" Type="http://schemas.openxmlformats.org/officeDocument/2006/relationships/image" Target="../media/image990.png"/><Relationship Id="rId7" Type="http://schemas.openxmlformats.org/officeDocument/2006/relationships/customXml" Target="../ink/ink130.xml"/><Relationship Id="rId71" Type="http://schemas.openxmlformats.org/officeDocument/2006/relationships/customXml" Target="../ink/ink162.xml"/><Relationship Id="rId2" Type="http://schemas.openxmlformats.org/officeDocument/2006/relationships/image" Target="../media/image7.tiff"/><Relationship Id="rId29" Type="http://schemas.openxmlformats.org/officeDocument/2006/relationships/customXml" Target="../ink/ink141.xml"/><Relationship Id="rId24" Type="http://schemas.openxmlformats.org/officeDocument/2006/relationships/image" Target="../media/image730.png"/><Relationship Id="rId40" Type="http://schemas.openxmlformats.org/officeDocument/2006/relationships/image" Target="../media/image810.png"/><Relationship Id="rId45" Type="http://schemas.openxmlformats.org/officeDocument/2006/relationships/customXml" Target="../ink/ink149.xml"/><Relationship Id="rId66" Type="http://schemas.openxmlformats.org/officeDocument/2006/relationships/image" Target="../media/image94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3.xml"/><Relationship Id="rId18" Type="http://schemas.openxmlformats.org/officeDocument/2006/relationships/image" Target="../media/image1110.png"/><Relationship Id="rId26" Type="http://schemas.openxmlformats.org/officeDocument/2006/relationships/image" Target="../media/image1150.png"/><Relationship Id="rId39" Type="http://schemas.openxmlformats.org/officeDocument/2006/relationships/customXml" Target="../ink/ink186.xml"/><Relationship Id="rId21" Type="http://schemas.openxmlformats.org/officeDocument/2006/relationships/customXml" Target="../ink/ink177.xml"/><Relationship Id="rId34" Type="http://schemas.openxmlformats.org/officeDocument/2006/relationships/image" Target="../media/image1190.png"/><Relationship Id="rId42" Type="http://schemas.openxmlformats.org/officeDocument/2006/relationships/image" Target="../media/image1230.png"/><Relationship Id="rId47" Type="http://schemas.openxmlformats.org/officeDocument/2006/relationships/customXml" Target="../ink/ink190.xml"/><Relationship Id="rId50" Type="http://schemas.openxmlformats.org/officeDocument/2006/relationships/image" Target="../media/image1270.png"/><Relationship Id="rId55" Type="http://schemas.openxmlformats.org/officeDocument/2006/relationships/customXml" Target="../ink/ink194.xml"/><Relationship Id="rId63" Type="http://schemas.openxmlformats.org/officeDocument/2006/relationships/customXml" Target="../ink/ink198.xml"/><Relationship Id="rId7" Type="http://schemas.openxmlformats.org/officeDocument/2006/relationships/customXml" Target="../ink/ink170.xml"/><Relationship Id="rId2" Type="http://schemas.openxmlformats.org/officeDocument/2006/relationships/image" Target="../media/image8.tiff"/><Relationship Id="rId16" Type="http://schemas.openxmlformats.org/officeDocument/2006/relationships/image" Target="../media/image1100.png"/><Relationship Id="rId29" Type="http://schemas.openxmlformats.org/officeDocument/2006/relationships/customXml" Target="../ink/ink181.xml"/><Relationship Id="rId11" Type="http://schemas.openxmlformats.org/officeDocument/2006/relationships/customXml" Target="../ink/ink172.xml"/><Relationship Id="rId24" Type="http://schemas.openxmlformats.org/officeDocument/2006/relationships/image" Target="../media/image1140.png"/><Relationship Id="rId32" Type="http://schemas.openxmlformats.org/officeDocument/2006/relationships/image" Target="../media/image1180.png"/><Relationship Id="rId37" Type="http://schemas.openxmlformats.org/officeDocument/2006/relationships/customXml" Target="../ink/ink185.xml"/><Relationship Id="rId40" Type="http://schemas.openxmlformats.org/officeDocument/2006/relationships/image" Target="../media/image1220.png"/><Relationship Id="rId45" Type="http://schemas.openxmlformats.org/officeDocument/2006/relationships/customXml" Target="../ink/ink189.xml"/><Relationship Id="rId53" Type="http://schemas.openxmlformats.org/officeDocument/2006/relationships/customXml" Target="../ink/ink193.xml"/><Relationship Id="rId58" Type="http://schemas.openxmlformats.org/officeDocument/2006/relationships/image" Target="../media/image131.png"/><Relationship Id="rId5" Type="http://schemas.openxmlformats.org/officeDocument/2006/relationships/customXml" Target="../ink/ink169.xml"/><Relationship Id="rId61" Type="http://schemas.openxmlformats.org/officeDocument/2006/relationships/customXml" Target="../ink/ink197.xml"/><Relationship Id="rId19" Type="http://schemas.openxmlformats.org/officeDocument/2006/relationships/customXml" Target="../ink/ink176.xml"/><Relationship Id="rId14" Type="http://schemas.openxmlformats.org/officeDocument/2006/relationships/image" Target="../media/image1090.png"/><Relationship Id="rId22" Type="http://schemas.openxmlformats.org/officeDocument/2006/relationships/image" Target="../media/image1130.png"/><Relationship Id="rId27" Type="http://schemas.openxmlformats.org/officeDocument/2006/relationships/customXml" Target="../ink/ink180.xml"/><Relationship Id="rId30" Type="http://schemas.openxmlformats.org/officeDocument/2006/relationships/image" Target="../media/image1170.png"/><Relationship Id="rId35" Type="http://schemas.openxmlformats.org/officeDocument/2006/relationships/customXml" Target="../ink/ink184.xml"/><Relationship Id="rId43" Type="http://schemas.openxmlformats.org/officeDocument/2006/relationships/customXml" Target="../ink/ink188.xml"/><Relationship Id="rId48" Type="http://schemas.openxmlformats.org/officeDocument/2006/relationships/image" Target="../media/image1260.png"/><Relationship Id="rId56" Type="http://schemas.openxmlformats.org/officeDocument/2006/relationships/image" Target="../media/image1300.png"/><Relationship Id="rId64" Type="http://schemas.openxmlformats.org/officeDocument/2006/relationships/image" Target="../media/image134.png"/><Relationship Id="rId8" Type="http://schemas.openxmlformats.org/officeDocument/2006/relationships/image" Target="../media/image1060.png"/><Relationship Id="rId51" Type="http://schemas.openxmlformats.org/officeDocument/2006/relationships/customXml" Target="../ink/ink192.xml"/><Relationship Id="rId3" Type="http://schemas.openxmlformats.org/officeDocument/2006/relationships/customXml" Target="../ink/ink168.xml"/><Relationship Id="rId12" Type="http://schemas.openxmlformats.org/officeDocument/2006/relationships/image" Target="../media/image1080.png"/><Relationship Id="rId17" Type="http://schemas.openxmlformats.org/officeDocument/2006/relationships/customXml" Target="../ink/ink175.xml"/><Relationship Id="rId25" Type="http://schemas.openxmlformats.org/officeDocument/2006/relationships/customXml" Target="../ink/ink179.xml"/><Relationship Id="rId33" Type="http://schemas.openxmlformats.org/officeDocument/2006/relationships/customXml" Target="../ink/ink183.xml"/><Relationship Id="rId38" Type="http://schemas.openxmlformats.org/officeDocument/2006/relationships/image" Target="../media/image1210.png"/><Relationship Id="rId46" Type="http://schemas.openxmlformats.org/officeDocument/2006/relationships/image" Target="../media/image1250.png"/><Relationship Id="rId59" Type="http://schemas.openxmlformats.org/officeDocument/2006/relationships/customXml" Target="../ink/ink196.xml"/><Relationship Id="rId20" Type="http://schemas.openxmlformats.org/officeDocument/2006/relationships/image" Target="../media/image1120.png"/><Relationship Id="rId41" Type="http://schemas.openxmlformats.org/officeDocument/2006/relationships/customXml" Target="../ink/ink187.xml"/><Relationship Id="rId54" Type="http://schemas.openxmlformats.org/officeDocument/2006/relationships/image" Target="../media/image1290.png"/><Relationship Id="rId6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0.png"/><Relationship Id="rId15" Type="http://schemas.openxmlformats.org/officeDocument/2006/relationships/customXml" Target="../ink/ink174.xml"/><Relationship Id="rId23" Type="http://schemas.openxmlformats.org/officeDocument/2006/relationships/customXml" Target="../ink/ink178.xml"/><Relationship Id="rId28" Type="http://schemas.openxmlformats.org/officeDocument/2006/relationships/image" Target="../media/image1160.png"/><Relationship Id="rId36" Type="http://schemas.openxmlformats.org/officeDocument/2006/relationships/image" Target="../media/image1200.png"/><Relationship Id="rId49" Type="http://schemas.openxmlformats.org/officeDocument/2006/relationships/customXml" Target="../ink/ink191.xml"/><Relationship Id="rId57" Type="http://schemas.openxmlformats.org/officeDocument/2006/relationships/customXml" Target="../ink/ink195.xml"/><Relationship Id="rId10" Type="http://schemas.openxmlformats.org/officeDocument/2006/relationships/image" Target="../media/image1070.png"/><Relationship Id="rId31" Type="http://schemas.openxmlformats.org/officeDocument/2006/relationships/customXml" Target="../ink/ink182.xml"/><Relationship Id="rId44" Type="http://schemas.openxmlformats.org/officeDocument/2006/relationships/image" Target="../media/image1240.png"/><Relationship Id="rId52" Type="http://schemas.openxmlformats.org/officeDocument/2006/relationships/image" Target="../media/image1280.png"/><Relationship Id="rId60" Type="http://schemas.openxmlformats.org/officeDocument/2006/relationships/image" Target="../media/image132.png"/><Relationship Id="rId4" Type="http://schemas.openxmlformats.org/officeDocument/2006/relationships/image" Target="../media/image1040.png"/><Relationship Id="rId9" Type="http://schemas.openxmlformats.org/officeDocument/2006/relationships/customXml" Target="../ink/ink17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2.png"/><Relationship Id="rId21" Type="http://schemas.openxmlformats.org/officeDocument/2006/relationships/image" Target="../media/image144.png"/><Relationship Id="rId42" Type="http://schemas.openxmlformats.org/officeDocument/2006/relationships/customXml" Target="../ink/ink218.xml"/><Relationship Id="rId63" Type="http://schemas.openxmlformats.org/officeDocument/2006/relationships/image" Target="../media/image165.png"/><Relationship Id="rId84" Type="http://schemas.openxmlformats.org/officeDocument/2006/relationships/customXml" Target="../ink/ink239.xml"/><Relationship Id="rId16" Type="http://schemas.openxmlformats.org/officeDocument/2006/relationships/customXml" Target="../ink/ink205.xml"/><Relationship Id="rId107" Type="http://schemas.openxmlformats.org/officeDocument/2006/relationships/image" Target="../media/image187.png"/><Relationship Id="rId11" Type="http://schemas.openxmlformats.org/officeDocument/2006/relationships/image" Target="../media/image139.png"/><Relationship Id="rId32" Type="http://schemas.openxmlformats.org/officeDocument/2006/relationships/customXml" Target="../ink/ink213.xml"/><Relationship Id="rId37" Type="http://schemas.openxmlformats.org/officeDocument/2006/relationships/image" Target="../media/image152.png"/><Relationship Id="rId53" Type="http://schemas.openxmlformats.org/officeDocument/2006/relationships/image" Target="../media/image160.png"/><Relationship Id="rId58" Type="http://schemas.openxmlformats.org/officeDocument/2006/relationships/customXml" Target="../ink/ink226.xml"/><Relationship Id="rId74" Type="http://schemas.openxmlformats.org/officeDocument/2006/relationships/customXml" Target="../ink/ink234.xml"/><Relationship Id="rId79" Type="http://schemas.openxmlformats.org/officeDocument/2006/relationships/image" Target="../media/image173.png"/><Relationship Id="rId102" Type="http://schemas.openxmlformats.org/officeDocument/2006/relationships/customXml" Target="../ink/ink248.xml"/><Relationship Id="rId123" Type="http://schemas.openxmlformats.org/officeDocument/2006/relationships/image" Target="../media/image195.png"/><Relationship Id="rId128" Type="http://schemas.openxmlformats.org/officeDocument/2006/relationships/customXml" Target="../ink/ink261.xml"/><Relationship Id="rId5" Type="http://schemas.openxmlformats.org/officeDocument/2006/relationships/image" Target="../media/image136.png"/><Relationship Id="rId90" Type="http://schemas.openxmlformats.org/officeDocument/2006/relationships/customXml" Target="../ink/ink242.xml"/><Relationship Id="rId95" Type="http://schemas.openxmlformats.org/officeDocument/2006/relationships/image" Target="../media/image181.png"/><Relationship Id="rId22" Type="http://schemas.openxmlformats.org/officeDocument/2006/relationships/customXml" Target="../ink/ink208.xml"/><Relationship Id="rId27" Type="http://schemas.openxmlformats.org/officeDocument/2006/relationships/image" Target="../media/image147.png"/><Relationship Id="rId43" Type="http://schemas.openxmlformats.org/officeDocument/2006/relationships/image" Target="../media/image155.png"/><Relationship Id="rId48" Type="http://schemas.openxmlformats.org/officeDocument/2006/relationships/customXml" Target="../ink/ink221.xml"/><Relationship Id="rId64" Type="http://schemas.openxmlformats.org/officeDocument/2006/relationships/customXml" Target="../ink/ink229.xml"/><Relationship Id="rId69" Type="http://schemas.openxmlformats.org/officeDocument/2006/relationships/image" Target="../media/image168.png"/><Relationship Id="rId113" Type="http://schemas.openxmlformats.org/officeDocument/2006/relationships/image" Target="../media/image190.png"/><Relationship Id="rId118" Type="http://schemas.openxmlformats.org/officeDocument/2006/relationships/customXml" Target="../ink/ink256.xml"/><Relationship Id="rId134" Type="http://schemas.openxmlformats.org/officeDocument/2006/relationships/customXml" Target="../ink/ink264.xml"/><Relationship Id="rId80" Type="http://schemas.openxmlformats.org/officeDocument/2006/relationships/customXml" Target="../ink/ink237.xml"/><Relationship Id="rId85" Type="http://schemas.openxmlformats.org/officeDocument/2006/relationships/image" Target="../media/image176.png"/><Relationship Id="rId12" Type="http://schemas.openxmlformats.org/officeDocument/2006/relationships/customXml" Target="../ink/ink203.xml"/><Relationship Id="rId17" Type="http://schemas.openxmlformats.org/officeDocument/2006/relationships/image" Target="../media/image142.png"/><Relationship Id="rId33" Type="http://schemas.openxmlformats.org/officeDocument/2006/relationships/image" Target="../media/image150.png"/><Relationship Id="rId38" Type="http://schemas.openxmlformats.org/officeDocument/2006/relationships/customXml" Target="../ink/ink216.xml"/><Relationship Id="rId59" Type="http://schemas.openxmlformats.org/officeDocument/2006/relationships/image" Target="../media/image163.png"/><Relationship Id="rId103" Type="http://schemas.openxmlformats.org/officeDocument/2006/relationships/image" Target="../media/image185.png"/><Relationship Id="rId108" Type="http://schemas.openxmlformats.org/officeDocument/2006/relationships/customXml" Target="../ink/ink251.xml"/><Relationship Id="rId124" Type="http://schemas.openxmlformats.org/officeDocument/2006/relationships/customXml" Target="../ink/ink259.xml"/><Relationship Id="rId129" Type="http://schemas.openxmlformats.org/officeDocument/2006/relationships/image" Target="../media/image198.png"/><Relationship Id="rId54" Type="http://schemas.openxmlformats.org/officeDocument/2006/relationships/customXml" Target="../ink/ink224.xml"/><Relationship Id="rId70" Type="http://schemas.openxmlformats.org/officeDocument/2006/relationships/customXml" Target="../ink/ink232.xml"/><Relationship Id="rId75" Type="http://schemas.openxmlformats.org/officeDocument/2006/relationships/image" Target="../media/image171.png"/><Relationship Id="rId91" Type="http://schemas.openxmlformats.org/officeDocument/2006/relationships/image" Target="../media/image179.png"/><Relationship Id="rId96" Type="http://schemas.openxmlformats.org/officeDocument/2006/relationships/customXml" Target="../ink/ink2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0.xml"/><Relationship Id="rId23" Type="http://schemas.openxmlformats.org/officeDocument/2006/relationships/image" Target="../media/image145.png"/><Relationship Id="rId28" Type="http://schemas.openxmlformats.org/officeDocument/2006/relationships/customXml" Target="../ink/ink211.xml"/><Relationship Id="rId49" Type="http://schemas.openxmlformats.org/officeDocument/2006/relationships/image" Target="../media/image158.png"/><Relationship Id="rId114" Type="http://schemas.openxmlformats.org/officeDocument/2006/relationships/customXml" Target="../ink/ink254.xml"/><Relationship Id="rId119" Type="http://schemas.openxmlformats.org/officeDocument/2006/relationships/image" Target="../media/image193.png"/><Relationship Id="rId44" Type="http://schemas.openxmlformats.org/officeDocument/2006/relationships/customXml" Target="../ink/ink219.xml"/><Relationship Id="rId60" Type="http://schemas.openxmlformats.org/officeDocument/2006/relationships/customXml" Target="../ink/ink227.xml"/><Relationship Id="rId65" Type="http://schemas.openxmlformats.org/officeDocument/2006/relationships/image" Target="../media/image166.png"/><Relationship Id="rId81" Type="http://schemas.openxmlformats.org/officeDocument/2006/relationships/image" Target="../media/image174.png"/><Relationship Id="rId86" Type="http://schemas.openxmlformats.org/officeDocument/2006/relationships/customXml" Target="../ink/ink240.xml"/><Relationship Id="rId130" Type="http://schemas.openxmlformats.org/officeDocument/2006/relationships/customXml" Target="../ink/ink262.xml"/><Relationship Id="rId135" Type="http://schemas.openxmlformats.org/officeDocument/2006/relationships/image" Target="../media/image201.png"/><Relationship Id="rId13" Type="http://schemas.openxmlformats.org/officeDocument/2006/relationships/image" Target="../media/image140.png"/><Relationship Id="rId18" Type="http://schemas.openxmlformats.org/officeDocument/2006/relationships/customXml" Target="../ink/ink206.xml"/><Relationship Id="rId39" Type="http://schemas.openxmlformats.org/officeDocument/2006/relationships/image" Target="../media/image153.png"/><Relationship Id="rId109" Type="http://schemas.openxmlformats.org/officeDocument/2006/relationships/image" Target="../media/image188.png"/><Relationship Id="rId34" Type="http://schemas.openxmlformats.org/officeDocument/2006/relationships/customXml" Target="../ink/ink214.xml"/><Relationship Id="rId50" Type="http://schemas.openxmlformats.org/officeDocument/2006/relationships/customXml" Target="../ink/ink222.xml"/><Relationship Id="rId55" Type="http://schemas.openxmlformats.org/officeDocument/2006/relationships/image" Target="../media/image161.png"/><Relationship Id="rId76" Type="http://schemas.openxmlformats.org/officeDocument/2006/relationships/customXml" Target="../ink/ink235.xml"/><Relationship Id="rId97" Type="http://schemas.openxmlformats.org/officeDocument/2006/relationships/image" Target="../media/image182.png"/><Relationship Id="rId104" Type="http://schemas.openxmlformats.org/officeDocument/2006/relationships/customXml" Target="../ink/ink249.xml"/><Relationship Id="rId120" Type="http://schemas.openxmlformats.org/officeDocument/2006/relationships/customXml" Target="../ink/ink257.xml"/><Relationship Id="rId125" Type="http://schemas.openxmlformats.org/officeDocument/2006/relationships/image" Target="../media/image196.png"/><Relationship Id="rId7" Type="http://schemas.openxmlformats.org/officeDocument/2006/relationships/image" Target="../media/image137.png"/><Relationship Id="rId71" Type="http://schemas.openxmlformats.org/officeDocument/2006/relationships/image" Target="../media/image169.png"/><Relationship Id="rId92" Type="http://schemas.openxmlformats.org/officeDocument/2006/relationships/customXml" Target="../ink/ink243.xml"/><Relationship Id="rId2" Type="http://schemas.openxmlformats.org/officeDocument/2006/relationships/hyperlink" Target="https://www.youtube.com/watch?v=AyVu4AE25DM" TargetMode="External"/><Relationship Id="rId29" Type="http://schemas.openxmlformats.org/officeDocument/2006/relationships/image" Target="../media/image148.png"/><Relationship Id="rId24" Type="http://schemas.openxmlformats.org/officeDocument/2006/relationships/customXml" Target="../ink/ink209.xml"/><Relationship Id="rId40" Type="http://schemas.openxmlformats.org/officeDocument/2006/relationships/customXml" Target="../ink/ink217.xml"/><Relationship Id="rId45" Type="http://schemas.openxmlformats.org/officeDocument/2006/relationships/image" Target="../media/image156.png"/><Relationship Id="rId66" Type="http://schemas.openxmlformats.org/officeDocument/2006/relationships/customXml" Target="../ink/ink230.xml"/><Relationship Id="rId87" Type="http://schemas.openxmlformats.org/officeDocument/2006/relationships/image" Target="../media/image177.png"/><Relationship Id="rId110" Type="http://schemas.openxmlformats.org/officeDocument/2006/relationships/customXml" Target="../ink/ink252.xml"/><Relationship Id="rId115" Type="http://schemas.openxmlformats.org/officeDocument/2006/relationships/image" Target="../media/image191.png"/><Relationship Id="rId131" Type="http://schemas.openxmlformats.org/officeDocument/2006/relationships/image" Target="../media/image199.png"/><Relationship Id="rId61" Type="http://schemas.openxmlformats.org/officeDocument/2006/relationships/image" Target="../media/image164.png"/><Relationship Id="rId82" Type="http://schemas.openxmlformats.org/officeDocument/2006/relationships/customXml" Target="../ink/ink238.xml"/><Relationship Id="rId19" Type="http://schemas.openxmlformats.org/officeDocument/2006/relationships/image" Target="../media/image143.png"/><Relationship Id="rId14" Type="http://schemas.openxmlformats.org/officeDocument/2006/relationships/customXml" Target="../ink/ink204.xml"/><Relationship Id="rId30" Type="http://schemas.openxmlformats.org/officeDocument/2006/relationships/customXml" Target="../ink/ink212.xml"/><Relationship Id="rId35" Type="http://schemas.openxmlformats.org/officeDocument/2006/relationships/image" Target="../media/image151.png"/><Relationship Id="rId56" Type="http://schemas.openxmlformats.org/officeDocument/2006/relationships/customXml" Target="../ink/ink225.xml"/><Relationship Id="rId77" Type="http://schemas.openxmlformats.org/officeDocument/2006/relationships/image" Target="../media/image172.png"/><Relationship Id="rId100" Type="http://schemas.openxmlformats.org/officeDocument/2006/relationships/customXml" Target="../ink/ink247.xml"/><Relationship Id="rId105" Type="http://schemas.openxmlformats.org/officeDocument/2006/relationships/image" Target="../media/image186.png"/><Relationship Id="rId126" Type="http://schemas.openxmlformats.org/officeDocument/2006/relationships/customXml" Target="../ink/ink260.xml"/><Relationship Id="rId8" Type="http://schemas.openxmlformats.org/officeDocument/2006/relationships/customXml" Target="../ink/ink201.xml"/><Relationship Id="rId51" Type="http://schemas.openxmlformats.org/officeDocument/2006/relationships/image" Target="../media/image159.png"/><Relationship Id="rId72" Type="http://schemas.openxmlformats.org/officeDocument/2006/relationships/customXml" Target="../ink/ink233.xml"/><Relationship Id="rId93" Type="http://schemas.openxmlformats.org/officeDocument/2006/relationships/image" Target="../media/image180.png"/><Relationship Id="rId98" Type="http://schemas.openxmlformats.org/officeDocument/2006/relationships/customXml" Target="../ink/ink246.xml"/><Relationship Id="rId121" Type="http://schemas.openxmlformats.org/officeDocument/2006/relationships/image" Target="../media/image194.png"/><Relationship Id="rId3" Type="http://schemas.openxmlformats.org/officeDocument/2006/relationships/image" Target="../media/image9.tiff"/><Relationship Id="rId25" Type="http://schemas.openxmlformats.org/officeDocument/2006/relationships/image" Target="../media/image146.png"/><Relationship Id="rId46" Type="http://schemas.openxmlformats.org/officeDocument/2006/relationships/customXml" Target="../ink/ink220.xml"/><Relationship Id="rId67" Type="http://schemas.openxmlformats.org/officeDocument/2006/relationships/image" Target="../media/image167.png"/><Relationship Id="rId116" Type="http://schemas.openxmlformats.org/officeDocument/2006/relationships/customXml" Target="../ink/ink255.xml"/><Relationship Id="rId20" Type="http://schemas.openxmlformats.org/officeDocument/2006/relationships/customXml" Target="../ink/ink207.xml"/><Relationship Id="rId41" Type="http://schemas.openxmlformats.org/officeDocument/2006/relationships/image" Target="../media/image154.png"/><Relationship Id="rId62" Type="http://schemas.openxmlformats.org/officeDocument/2006/relationships/customXml" Target="../ink/ink228.xml"/><Relationship Id="rId83" Type="http://schemas.openxmlformats.org/officeDocument/2006/relationships/image" Target="../media/image175.png"/><Relationship Id="rId88" Type="http://schemas.openxmlformats.org/officeDocument/2006/relationships/customXml" Target="../ink/ink241.xml"/><Relationship Id="rId111" Type="http://schemas.openxmlformats.org/officeDocument/2006/relationships/image" Target="../media/image189.png"/><Relationship Id="rId132" Type="http://schemas.openxmlformats.org/officeDocument/2006/relationships/customXml" Target="../ink/ink263.xml"/><Relationship Id="rId15" Type="http://schemas.openxmlformats.org/officeDocument/2006/relationships/image" Target="../media/image141.png"/><Relationship Id="rId36" Type="http://schemas.openxmlformats.org/officeDocument/2006/relationships/customXml" Target="../ink/ink215.xml"/><Relationship Id="rId57" Type="http://schemas.openxmlformats.org/officeDocument/2006/relationships/image" Target="../media/image162.png"/><Relationship Id="rId106" Type="http://schemas.openxmlformats.org/officeDocument/2006/relationships/customXml" Target="../ink/ink250.xml"/><Relationship Id="rId127" Type="http://schemas.openxmlformats.org/officeDocument/2006/relationships/image" Target="../media/image197.png"/><Relationship Id="rId10" Type="http://schemas.openxmlformats.org/officeDocument/2006/relationships/customXml" Target="../ink/ink202.xml"/><Relationship Id="rId31" Type="http://schemas.openxmlformats.org/officeDocument/2006/relationships/image" Target="../media/image149.png"/><Relationship Id="rId52" Type="http://schemas.openxmlformats.org/officeDocument/2006/relationships/customXml" Target="../ink/ink223.xml"/><Relationship Id="rId73" Type="http://schemas.openxmlformats.org/officeDocument/2006/relationships/image" Target="../media/image170.png"/><Relationship Id="rId78" Type="http://schemas.openxmlformats.org/officeDocument/2006/relationships/customXml" Target="../ink/ink236.xml"/><Relationship Id="rId94" Type="http://schemas.openxmlformats.org/officeDocument/2006/relationships/customXml" Target="../ink/ink244.xml"/><Relationship Id="rId99" Type="http://schemas.openxmlformats.org/officeDocument/2006/relationships/image" Target="../media/image183.png"/><Relationship Id="rId101" Type="http://schemas.openxmlformats.org/officeDocument/2006/relationships/image" Target="../media/image184.png"/><Relationship Id="rId122" Type="http://schemas.openxmlformats.org/officeDocument/2006/relationships/customXml" Target="../ink/ink258.xml"/><Relationship Id="rId4" Type="http://schemas.openxmlformats.org/officeDocument/2006/relationships/customXml" Target="../ink/ink199.xml"/><Relationship Id="rId9" Type="http://schemas.openxmlformats.org/officeDocument/2006/relationships/image" Target="../media/image138.png"/><Relationship Id="rId26" Type="http://schemas.openxmlformats.org/officeDocument/2006/relationships/customXml" Target="../ink/ink210.xml"/><Relationship Id="rId47" Type="http://schemas.openxmlformats.org/officeDocument/2006/relationships/image" Target="../media/image157.png"/><Relationship Id="rId68" Type="http://schemas.openxmlformats.org/officeDocument/2006/relationships/customXml" Target="../ink/ink231.xml"/><Relationship Id="rId89" Type="http://schemas.openxmlformats.org/officeDocument/2006/relationships/image" Target="../media/image178.png"/><Relationship Id="rId112" Type="http://schemas.openxmlformats.org/officeDocument/2006/relationships/customXml" Target="../ink/ink253.xml"/><Relationship Id="rId133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customXml" Target="../ink/ink270.xml"/><Relationship Id="rId18" Type="http://schemas.openxmlformats.org/officeDocument/2006/relationships/image" Target="../media/image210.png"/><Relationship Id="rId3" Type="http://schemas.openxmlformats.org/officeDocument/2006/relationships/customXml" Target="../ink/ink265.xml"/><Relationship Id="rId21" Type="http://schemas.openxmlformats.org/officeDocument/2006/relationships/customXml" Target="../ink/ink274.xml"/><Relationship Id="rId7" Type="http://schemas.openxmlformats.org/officeDocument/2006/relationships/customXml" Target="../ink/ink267.xml"/><Relationship Id="rId12" Type="http://schemas.openxmlformats.org/officeDocument/2006/relationships/image" Target="../media/image207.png"/><Relationship Id="rId17" Type="http://schemas.openxmlformats.org/officeDocument/2006/relationships/customXml" Target="../ink/ink272.xml"/><Relationship Id="rId2" Type="http://schemas.openxmlformats.org/officeDocument/2006/relationships/image" Target="../media/image10.tiff"/><Relationship Id="rId16" Type="http://schemas.openxmlformats.org/officeDocument/2006/relationships/image" Target="../media/image209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customXml" Target="../ink/ink269.xml"/><Relationship Id="rId24" Type="http://schemas.openxmlformats.org/officeDocument/2006/relationships/image" Target="../media/image213.png"/><Relationship Id="rId5" Type="http://schemas.openxmlformats.org/officeDocument/2006/relationships/customXml" Target="../ink/ink266.xml"/><Relationship Id="rId15" Type="http://schemas.openxmlformats.org/officeDocument/2006/relationships/customXml" Target="../ink/ink271.xml"/><Relationship Id="rId23" Type="http://schemas.openxmlformats.org/officeDocument/2006/relationships/customXml" Target="../ink/ink275.xml"/><Relationship Id="rId10" Type="http://schemas.openxmlformats.org/officeDocument/2006/relationships/image" Target="../media/image206.png"/><Relationship Id="rId19" Type="http://schemas.openxmlformats.org/officeDocument/2006/relationships/customXml" Target="../ink/ink273.xml"/><Relationship Id="rId4" Type="http://schemas.openxmlformats.org/officeDocument/2006/relationships/image" Target="../media/image203.png"/><Relationship Id="rId9" Type="http://schemas.openxmlformats.org/officeDocument/2006/relationships/customXml" Target="../ink/ink268.xml"/><Relationship Id="rId14" Type="http://schemas.openxmlformats.org/officeDocument/2006/relationships/image" Target="../media/image208.png"/><Relationship Id="rId22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9" y="536027"/>
            <a:ext cx="97641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2.1 DOF of a Rigid Body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2.2 DOF of a Robot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	Dynamics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a specification of the positions of all points of a mechanism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degrees of freedom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):  # of real #s required to describe a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space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(C-space): 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-dimension space of all configurations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a planar body: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;  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a spatial body: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mechanism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(body freedoms) –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(independent constraints from joints)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joint 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Grübler’s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formula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6D0923-0D24-5540-AF9F-1375933D0A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622" y="2476851"/>
            <a:ext cx="5358389" cy="2577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11BB1E-D183-B34B-83BF-DC7A5E357AA6}"/>
              </a:ext>
            </a:extLst>
          </p:cNvPr>
          <p:cNvGrpSpPr/>
          <p:nvPr/>
        </p:nvGrpSpPr>
        <p:grpSpPr>
          <a:xfrm>
            <a:off x="3770711" y="5054771"/>
            <a:ext cx="3843090" cy="975360"/>
            <a:chOff x="3747053" y="5562310"/>
            <a:chExt cx="3843090" cy="9753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EF87B2-CA54-1E44-AA98-6C3439F8A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68265" y="5562310"/>
              <a:ext cx="3321878" cy="9753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8A991D-EB26-6D4B-8B15-D42F81320423}"/>
                </a:ext>
              </a:extLst>
            </p:cNvPr>
            <p:cNvSpPr txBox="1"/>
            <p:nvPr/>
          </p:nvSpPr>
          <p:spPr>
            <a:xfrm>
              <a:off x="3747053" y="5819157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Times" pitchFamily="2" charset="0"/>
                </a:rPr>
                <a:t>dof</a:t>
              </a:r>
              <a:endParaRPr lang="en-US" sz="2400" dirty="0">
                <a:latin typeface="Times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CD7E63D-0314-4F4D-9B20-C94F71636E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407" y="2476851"/>
            <a:ext cx="5035246" cy="258465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4D60527-3B87-EE47-B312-3B16588E406D}"/>
                  </a:ext>
                </a:extLst>
              </p14:cNvPr>
              <p14:cNvContentPartPr/>
              <p14:nvPr/>
            </p14:nvContentPartPr>
            <p14:xfrm>
              <a:off x="4335604" y="5738499"/>
              <a:ext cx="331200" cy="262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4D60527-3B87-EE47-B312-3B16588E40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8044" y="5730929"/>
                <a:ext cx="346320" cy="277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B04F01-DE2A-814E-8088-E4BE5D9ED71B}"/>
                  </a:ext>
                </a:extLst>
              </p14:cNvPr>
              <p14:cNvContentPartPr/>
              <p14:nvPr/>
            </p14:nvContentPartPr>
            <p14:xfrm>
              <a:off x="3316444" y="6057099"/>
              <a:ext cx="152640" cy="27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B04F01-DE2A-814E-8088-E4BE5D9ED7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8884" y="6049539"/>
                <a:ext cx="1677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B39D1B1-2C73-4E4D-B068-8E68010349B8}"/>
                  </a:ext>
                </a:extLst>
              </p14:cNvPr>
              <p14:cNvContentPartPr/>
              <p14:nvPr/>
            </p14:nvContentPartPr>
            <p14:xfrm>
              <a:off x="3948964" y="6034059"/>
              <a:ext cx="111600" cy="269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B39D1B1-2C73-4E4D-B068-8E68010349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41404" y="6026499"/>
                <a:ext cx="1263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B71AC3A-F5AF-1F49-A15A-8E2162BF56ED}"/>
                  </a:ext>
                </a:extLst>
              </p14:cNvPr>
              <p14:cNvContentPartPr/>
              <p14:nvPr/>
            </p14:nvContentPartPr>
            <p14:xfrm>
              <a:off x="3565924" y="6204699"/>
              <a:ext cx="213120" cy="131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B71AC3A-F5AF-1F49-A15A-8E2162BF56E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58364" y="6197139"/>
                <a:ext cx="2282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B485C6B-FB6C-4445-B633-8C9CA4C5F3D9}"/>
                  </a:ext>
                </a:extLst>
              </p14:cNvPr>
              <p14:cNvContentPartPr/>
              <p14:nvPr/>
            </p14:nvContentPartPr>
            <p14:xfrm>
              <a:off x="5034364" y="5683419"/>
              <a:ext cx="136800" cy="317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B485C6B-FB6C-4445-B633-8C9CA4C5F3D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26824" y="5675859"/>
                <a:ext cx="151521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31787CB-FE60-1F42-BF82-DC88D4FE6E01}"/>
                  </a:ext>
                </a:extLst>
              </p14:cNvPr>
              <p14:cNvContentPartPr/>
              <p14:nvPr/>
            </p14:nvContentPartPr>
            <p14:xfrm>
              <a:off x="4619284" y="6117579"/>
              <a:ext cx="183240" cy="209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31787CB-FE60-1F42-BF82-DC88D4FE6E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1739" y="6110006"/>
                <a:ext cx="198330" cy="225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E458623-975A-DF4B-98F9-73A90F61CDBB}"/>
                  </a:ext>
                </a:extLst>
              </p14:cNvPr>
              <p14:cNvContentPartPr/>
              <p14:nvPr/>
            </p14:nvContentPartPr>
            <p14:xfrm>
              <a:off x="4879204" y="6084459"/>
              <a:ext cx="709920" cy="266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E458623-975A-DF4B-98F9-73A90F61CDB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71644" y="6076899"/>
                <a:ext cx="725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EEFE1C1-42A8-A94D-B690-ED35EAED8C9A}"/>
                  </a:ext>
                </a:extLst>
              </p14:cNvPr>
              <p14:cNvContentPartPr/>
              <p14:nvPr/>
            </p14:nvContentPartPr>
            <p14:xfrm>
              <a:off x="5841124" y="5078619"/>
              <a:ext cx="2312280" cy="13806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EEFE1C1-42A8-A94D-B690-ED35EAED8C9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33564" y="5071061"/>
                <a:ext cx="2327400" cy="1395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1AE387D-2123-0E42-A601-A04239231558}"/>
                  </a:ext>
                </a:extLst>
              </p14:cNvPr>
              <p14:cNvContentPartPr/>
              <p14:nvPr/>
            </p14:nvContentPartPr>
            <p14:xfrm>
              <a:off x="8261044" y="5360139"/>
              <a:ext cx="242640" cy="2296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1AE387D-2123-0E42-A601-A0423923155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53484" y="5352579"/>
                <a:ext cx="2574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9F8BB52-31D4-CC48-81B2-F8A4EE3DBD71}"/>
                  </a:ext>
                </a:extLst>
              </p14:cNvPr>
              <p14:cNvContentPartPr/>
              <p14:nvPr/>
            </p14:nvContentPartPr>
            <p14:xfrm>
              <a:off x="8568484" y="5297139"/>
              <a:ext cx="2230920" cy="7966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9F8BB52-31D4-CC48-81B2-F8A4EE3DBD7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560925" y="5289582"/>
                <a:ext cx="2246038" cy="8117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6249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AEB57A-2B60-3F49-A2CB-6F29492A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C4D94B-9DED-F642-91F0-864EFC33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0C1A7-7676-8B43-B2D6-3AC7F015D8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162" y="620110"/>
            <a:ext cx="3975343" cy="3281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EA162F-A0D9-0543-BF29-1FF6612CB9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4497" y="630102"/>
            <a:ext cx="3683876" cy="32718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0B44FA-AA7D-E34E-B7C2-B27EBF11ACB9}"/>
              </a:ext>
            </a:extLst>
          </p:cNvPr>
          <p:cNvSpPr txBox="1"/>
          <p:nvPr/>
        </p:nvSpPr>
        <p:spPr>
          <a:xfrm>
            <a:off x="1198180" y="4078014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coin on a plane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409135-C764-164C-9488-E24288CFCD5B}"/>
              </a:ext>
            </a:extLst>
          </p:cNvPr>
          <p:cNvSpPr txBox="1"/>
          <p:nvPr/>
        </p:nvSpPr>
        <p:spPr>
          <a:xfrm>
            <a:off x="8164817" y="4078014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coin in space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BBCCC71-9202-8F4C-88DF-E811D1124F3F}"/>
                  </a:ext>
                </a:extLst>
              </p14:cNvPr>
              <p14:cNvContentPartPr/>
              <p14:nvPr/>
            </p14:nvContentPartPr>
            <p14:xfrm>
              <a:off x="1981924" y="4997259"/>
              <a:ext cx="43920" cy="110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BBCCC71-9202-8F4C-88DF-E811D1124F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4364" y="4989699"/>
                <a:ext cx="590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33F670-9AA0-DC42-A8A0-7F4DDEE5CAF1}"/>
                  </a:ext>
                </a:extLst>
              </p14:cNvPr>
              <p14:cNvContentPartPr/>
              <p14:nvPr/>
            </p14:nvContentPartPr>
            <p14:xfrm>
              <a:off x="2151844" y="4902939"/>
              <a:ext cx="93960" cy="312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33F670-9AA0-DC42-A8A0-7F4DDEE5CA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4284" y="4895379"/>
                <a:ext cx="10908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D5C6F23-CB1E-A64C-8A90-4AE62B346E8F}"/>
                  </a:ext>
                </a:extLst>
              </p14:cNvPr>
              <p14:cNvContentPartPr/>
              <p14:nvPr/>
            </p14:nvContentPartPr>
            <p14:xfrm>
              <a:off x="2319964" y="5052699"/>
              <a:ext cx="9720" cy="83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D5C6F23-CB1E-A64C-8A90-4AE62B346E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12404" y="5045139"/>
                <a:ext cx="248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9ED7446-0898-0141-9E8C-C5FCBB186935}"/>
                  </a:ext>
                </a:extLst>
              </p14:cNvPr>
              <p14:cNvContentPartPr/>
              <p14:nvPr/>
            </p14:nvContentPartPr>
            <p14:xfrm>
              <a:off x="2869324" y="4839939"/>
              <a:ext cx="167760" cy="136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9ED7446-0898-0141-9E8C-C5FCBB1869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1764" y="4832379"/>
                <a:ext cx="1828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78FA317-93DF-8F4D-9EA8-18AD18C64073}"/>
                  </a:ext>
                </a:extLst>
              </p14:cNvPr>
              <p14:cNvContentPartPr/>
              <p14:nvPr/>
            </p14:nvContentPartPr>
            <p14:xfrm>
              <a:off x="2457844" y="4713579"/>
              <a:ext cx="303480" cy="360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78FA317-93DF-8F4D-9EA8-18AD18C640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50293" y="4706019"/>
                <a:ext cx="318582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324E972-B179-464B-9244-A04962E42DE1}"/>
                  </a:ext>
                </a:extLst>
              </p14:cNvPr>
              <p14:cNvContentPartPr/>
              <p14:nvPr/>
            </p14:nvContentPartPr>
            <p14:xfrm>
              <a:off x="1597084" y="4668219"/>
              <a:ext cx="320040" cy="434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324E972-B179-464B-9244-A04962E42DE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89524" y="4660659"/>
                <a:ext cx="33516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1D3D918-9E48-6C4A-AA6C-C596298D843F}"/>
                  </a:ext>
                </a:extLst>
              </p14:cNvPr>
              <p14:cNvContentPartPr/>
              <p14:nvPr/>
            </p14:nvContentPartPr>
            <p14:xfrm>
              <a:off x="3176404" y="4603419"/>
              <a:ext cx="2294280" cy="1330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1D3D918-9E48-6C4A-AA6C-C596298D843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9204" y="4595859"/>
                <a:ext cx="2309040" cy="13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0D664A3-B23C-F744-9D7F-5B7808AA2482}"/>
                  </a:ext>
                </a:extLst>
              </p14:cNvPr>
              <p14:cNvContentPartPr/>
              <p14:nvPr/>
            </p14:nvContentPartPr>
            <p14:xfrm>
              <a:off x="1513204" y="5580819"/>
              <a:ext cx="1298160" cy="7804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0D664A3-B23C-F744-9D7F-5B7808AA24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05644" y="5573259"/>
                <a:ext cx="1313280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CE4A512-47A5-194B-85BE-AAA9057D3F5E}"/>
                  </a:ext>
                </a:extLst>
              </p14:cNvPr>
              <p14:cNvContentPartPr/>
              <p14:nvPr/>
            </p14:nvContentPartPr>
            <p14:xfrm>
              <a:off x="9301084" y="1670859"/>
              <a:ext cx="138600" cy="2696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CE4A512-47A5-194B-85BE-AAA9057D3F5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93524" y="1663299"/>
                <a:ext cx="1537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09B0595-59C6-FB4B-9CC0-9147CCA84AE5}"/>
                  </a:ext>
                </a:extLst>
              </p14:cNvPr>
              <p14:cNvContentPartPr/>
              <p14:nvPr/>
            </p14:nvContentPartPr>
            <p14:xfrm>
              <a:off x="9214684" y="2586699"/>
              <a:ext cx="161640" cy="229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09B0595-59C6-FB4B-9CC0-9147CCA84AE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07124" y="2579139"/>
                <a:ext cx="1767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DE08D0E-66F5-BB4A-9C06-558B2E0A3135}"/>
                  </a:ext>
                </a:extLst>
              </p14:cNvPr>
              <p14:cNvContentPartPr/>
              <p14:nvPr/>
            </p14:nvContentPartPr>
            <p14:xfrm>
              <a:off x="10732804" y="2027619"/>
              <a:ext cx="191160" cy="2152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DE08D0E-66F5-BB4A-9C06-558B2E0A313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725244" y="2020059"/>
                <a:ext cx="2062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047B2A9-C82D-E44E-92DE-36AFC8CC7B5B}"/>
                  </a:ext>
                </a:extLst>
              </p14:cNvPr>
              <p14:cNvContentPartPr/>
              <p14:nvPr/>
            </p14:nvContentPartPr>
            <p14:xfrm>
              <a:off x="6897364" y="4596219"/>
              <a:ext cx="182520" cy="295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047B2A9-C82D-E44E-92DE-36AFC8CC7B5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89819" y="4588659"/>
                <a:ext cx="19761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2ABD1B4-37A0-9D41-892A-6E1DE4826255}"/>
                  </a:ext>
                </a:extLst>
              </p14:cNvPr>
              <p14:cNvContentPartPr/>
              <p14:nvPr/>
            </p14:nvContentPartPr>
            <p14:xfrm>
              <a:off x="7176364" y="4800339"/>
              <a:ext cx="31680" cy="44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2ABD1B4-37A0-9D41-892A-6E1DE482625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168804" y="4792717"/>
                <a:ext cx="46800" cy="59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3C6F509-4B8F-A242-AEBE-B45396B8F01F}"/>
                  </a:ext>
                </a:extLst>
              </p14:cNvPr>
              <p14:cNvContentPartPr/>
              <p14:nvPr/>
            </p14:nvContentPartPr>
            <p14:xfrm>
              <a:off x="7196524" y="4668579"/>
              <a:ext cx="24120" cy="316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3C6F509-4B8F-A242-AEBE-B45396B8F01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88964" y="4661019"/>
                <a:ext cx="39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FA70629-01B7-4147-A13B-E06889AE240C}"/>
                  </a:ext>
                </a:extLst>
              </p14:cNvPr>
              <p14:cNvContentPartPr/>
              <p14:nvPr/>
            </p14:nvContentPartPr>
            <p14:xfrm>
              <a:off x="7480564" y="4556979"/>
              <a:ext cx="141120" cy="293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FA70629-01B7-4147-A13B-E06889AE240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73004" y="4549419"/>
                <a:ext cx="1562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F89C6F9-2C10-AF44-82FD-62A8255A03E6}"/>
                  </a:ext>
                </a:extLst>
              </p14:cNvPr>
              <p14:cNvContentPartPr/>
              <p14:nvPr/>
            </p14:nvContentPartPr>
            <p14:xfrm>
              <a:off x="7738324" y="4599459"/>
              <a:ext cx="444240" cy="290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F89C6F9-2C10-AF44-82FD-62A8255A03E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31118" y="4591899"/>
                <a:ext cx="459372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F609975-111F-0447-87F6-AD937E52F77E}"/>
                  </a:ext>
                </a:extLst>
              </p14:cNvPr>
              <p14:cNvContentPartPr/>
              <p14:nvPr/>
            </p14:nvContentPartPr>
            <p14:xfrm>
              <a:off x="8311444" y="4761819"/>
              <a:ext cx="191520" cy="547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F609975-111F-0447-87F6-AD937E52F77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03884" y="4754259"/>
                <a:ext cx="2066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ADEAA25-D22D-DB43-8441-CA27AE3CFB36}"/>
                  </a:ext>
                </a:extLst>
              </p14:cNvPr>
              <p14:cNvContentPartPr/>
              <p14:nvPr/>
            </p14:nvContentPartPr>
            <p14:xfrm>
              <a:off x="8613484" y="4681179"/>
              <a:ext cx="184680" cy="208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ADEAA25-D22D-DB43-8441-CA27AE3CFB3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06284" y="4673619"/>
                <a:ext cx="1998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604EEBA-5487-414D-96F6-80CA3120CB8D}"/>
                  </a:ext>
                </a:extLst>
              </p14:cNvPr>
              <p14:cNvContentPartPr/>
              <p14:nvPr/>
            </p14:nvContentPartPr>
            <p14:xfrm>
              <a:off x="9309364" y="4437819"/>
              <a:ext cx="1249560" cy="4082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604EEBA-5487-414D-96F6-80CA3120CB8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301804" y="4430259"/>
                <a:ext cx="126468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2C3557B-0FEC-E444-B3EA-327E923B2189}"/>
                  </a:ext>
                </a:extLst>
              </p14:cNvPr>
              <p14:cNvContentPartPr/>
              <p14:nvPr/>
            </p14:nvContentPartPr>
            <p14:xfrm>
              <a:off x="8982484" y="4753179"/>
              <a:ext cx="238320" cy="1184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2C3557B-0FEC-E444-B3EA-327E923B218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74924" y="4745619"/>
                <a:ext cx="253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9487957-9610-3646-A7DE-EDC6672C0216}"/>
                  </a:ext>
                </a:extLst>
              </p14:cNvPr>
              <p14:cNvContentPartPr/>
              <p14:nvPr/>
            </p14:nvContentPartPr>
            <p14:xfrm>
              <a:off x="7233964" y="5208219"/>
              <a:ext cx="10440" cy="16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9487957-9610-3646-A7DE-EDC6672C021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26404" y="5200659"/>
                <a:ext cx="25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12D6024-ACDF-394D-B076-45FF92E5C4C1}"/>
                  </a:ext>
                </a:extLst>
              </p14:cNvPr>
              <p14:cNvContentPartPr/>
              <p14:nvPr/>
            </p14:nvContentPartPr>
            <p14:xfrm>
              <a:off x="7236124" y="5306859"/>
              <a:ext cx="11520" cy="388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12D6024-ACDF-394D-B076-45FF92E5C4C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28564" y="5299299"/>
                <a:ext cx="266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7598AAA-38CD-D74A-BB40-ED338962C277}"/>
                  </a:ext>
                </a:extLst>
              </p14:cNvPr>
              <p14:cNvContentPartPr/>
              <p14:nvPr/>
            </p14:nvContentPartPr>
            <p14:xfrm>
              <a:off x="7618804" y="5099139"/>
              <a:ext cx="158040" cy="2815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7598AAA-38CD-D74A-BB40-ED338962C27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11244" y="5091579"/>
                <a:ext cx="1731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7D07DA4-017B-B540-B046-31DCD0B6081F}"/>
                  </a:ext>
                </a:extLst>
              </p14:cNvPr>
              <p14:cNvContentPartPr/>
              <p14:nvPr/>
            </p14:nvContentPartPr>
            <p14:xfrm>
              <a:off x="8509804" y="5224059"/>
              <a:ext cx="124920" cy="259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7D07DA4-017B-B540-B046-31DCD0B6081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02244" y="5216499"/>
                <a:ext cx="140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B11F253-C615-904C-9931-8BD36B2D3770}"/>
                  </a:ext>
                </a:extLst>
              </p14:cNvPr>
              <p14:cNvContentPartPr/>
              <p14:nvPr/>
            </p14:nvContentPartPr>
            <p14:xfrm>
              <a:off x="8781244" y="5068539"/>
              <a:ext cx="49680" cy="247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B11F253-C615-904C-9931-8BD36B2D377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773684" y="5060979"/>
                <a:ext cx="648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CAA5018-E175-7D4D-A5C6-972F026D2D8F}"/>
                  </a:ext>
                </a:extLst>
              </p14:cNvPr>
              <p14:cNvContentPartPr/>
              <p14:nvPr/>
            </p14:nvContentPartPr>
            <p14:xfrm>
              <a:off x="9000844" y="4918779"/>
              <a:ext cx="1499760" cy="3819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CAA5018-E175-7D4D-A5C6-972F026D2D8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93284" y="4911219"/>
                <a:ext cx="15148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A89C9FC-5F40-7F47-87CC-1AD52F3090B7}"/>
                  </a:ext>
                </a:extLst>
              </p14:cNvPr>
              <p14:cNvContentPartPr/>
              <p14:nvPr/>
            </p14:nvContentPartPr>
            <p14:xfrm>
              <a:off x="7959724" y="5046579"/>
              <a:ext cx="419760" cy="2764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A89C9FC-5F40-7F47-87CC-1AD52F3090B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952170" y="5039019"/>
                <a:ext cx="434507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5115A7A-E35E-A644-B884-EAF7C245CF2F}"/>
                  </a:ext>
                </a:extLst>
              </p14:cNvPr>
              <p14:cNvContentPartPr/>
              <p14:nvPr/>
            </p14:nvContentPartPr>
            <p14:xfrm>
              <a:off x="6889444" y="5111019"/>
              <a:ext cx="170280" cy="2872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5115A7A-E35E-A644-B884-EAF7C245CF2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81884" y="5103459"/>
                <a:ext cx="1854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E884ADC-FD32-A448-B42C-BDE1E43C8EB3}"/>
                  </a:ext>
                </a:extLst>
              </p14:cNvPr>
              <p14:cNvContentPartPr/>
              <p14:nvPr/>
            </p14:nvContentPartPr>
            <p14:xfrm>
              <a:off x="6882964" y="5620419"/>
              <a:ext cx="159480" cy="2116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E884ADC-FD32-A448-B42C-BDE1E43C8EB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75404" y="5612859"/>
                <a:ext cx="1746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1BB099A-5459-ED46-BB59-008CB011FA17}"/>
                  </a:ext>
                </a:extLst>
              </p14:cNvPr>
              <p14:cNvContentPartPr/>
              <p14:nvPr/>
            </p14:nvContentPartPr>
            <p14:xfrm>
              <a:off x="7196524" y="5672979"/>
              <a:ext cx="16560" cy="36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1BB099A-5459-ED46-BB59-008CB011FA1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88964" y="5665419"/>
                <a:ext cx="313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40BCB45-30CC-874D-83D4-0A5BFFC827B0}"/>
                  </a:ext>
                </a:extLst>
              </p14:cNvPr>
              <p14:cNvContentPartPr/>
              <p14:nvPr/>
            </p14:nvContentPartPr>
            <p14:xfrm>
              <a:off x="7168084" y="5817339"/>
              <a:ext cx="37080" cy="345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40BCB45-30CC-874D-83D4-0A5BFFC827B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60450" y="5809779"/>
                <a:ext cx="52348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F66C14F-5E31-9241-B125-F911643D608A}"/>
                  </a:ext>
                </a:extLst>
              </p14:cNvPr>
              <p14:cNvContentPartPr/>
              <p14:nvPr/>
            </p14:nvContentPartPr>
            <p14:xfrm>
              <a:off x="7572724" y="5573259"/>
              <a:ext cx="191520" cy="2250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F66C14F-5E31-9241-B125-F911643D608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565164" y="5565699"/>
                <a:ext cx="2066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FE00A01-4AE8-5F45-AFC2-8E8C3AB0406B}"/>
                  </a:ext>
                </a:extLst>
              </p14:cNvPr>
              <p14:cNvContentPartPr/>
              <p14:nvPr/>
            </p14:nvContentPartPr>
            <p14:xfrm>
              <a:off x="8469484" y="5681619"/>
              <a:ext cx="118800" cy="33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FE00A01-4AE8-5F45-AFC2-8E8C3AB0406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61924" y="5674059"/>
                <a:ext cx="1339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58A2019-F735-AA43-BE10-47F73420E2D3}"/>
                  </a:ext>
                </a:extLst>
              </p14:cNvPr>
              <p14:cNvContentPartPr/>
              <p14:nvPr/>
            </p14:nvContentPartPr>
            <p14:xfrm>
              <a:off x="8733724" y="5550939"/>
              <a:ext cx="182880" cy="2034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58A2019-F735-AA43-BE10-47F73420E2D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726524" y="5543379"/>
                <a:ext cx="19800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8724D77-88DA-E243-BF75-87E00F5D3F88}"/>
                  </a:ext>
                </a:extLst>
              </p14:cNvPr>
              <p14:cNvContentPartPr/>
              <p14:nvPr/>
            </p14:nvContentPartPr>
            <p14:xfrm>
              <a:off x="7952524" y="5528979"/>
              <a:ext cx="387720" cy="2754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8724D77-88DA-E243-BF75-87E00F5D3F8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944964" y="5521419"/>
                <a:ext cx="40284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4DEF415-F385-9D48-9F1B-F6373A395579}"/>
                  </a:ext>
                </a:extLst>
              </p14:cNvPr>
              <p14:cNvContentPartPr/>
              <p14:nvPr/>
            </p14:nvContentPartPr>
            <p14:xfrm>
              <a:off x="9013804" y="5368059"/>
              <a:ext cx="1383840" cy="3776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4DEF415-F385-9D48-9F1B-F6373A39557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006244" y="5360506"/>
                <a:ext cx="1398960" cy="392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A755637-7F34-1D42-9F59-409F4EB85466}"/>
                  </a:ext>
                </a:extLst>
              </p14:cNvPr>
              <p14:cNvContentPartPr/>
              <p14:nvPr/>
            </p14:nvContentPartPr>
            <p14:xfrm>
              <a:off x="11004244" y="4393179"/>
              <a:ext cx="187560" cy="2847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A755637-7F34-1D42-9F59-409F4EB8546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996684" y="4385619"/>
                <a:ext cx="2026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E735C4A-CC08-C14A-99E9-7A4882A48D83}"/>
                  </a:ext>
                </a:extLst>
              </p14:cNvPr>
              <p14:cNvContentPartPr/>
              <p14:nvPr/>
            </p14:nvContentPartPr>
            <p14:xfrm>
              <a:off x="10709404" y="4534299"/>
              <a:ext cx="136440" cy="1166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E735C4A-CC08-C14A-99E9-7A4882A48D8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701844" y="4527099"/>
                <a:ext cx="1515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32F809E3-29E1-EE41-B526-9BF6347DFB17}"/>
                  </a:ext>
                </a:extLst>
              </p14:cNvPr>
              <p14:cNvContentPartPr/>
              <p14:nvPr/>
            </p14:nvContentPartPr>
            <p14:xfrm>
              <a:off x="10633804" y="5016339"/>
              <a:ext cx="141480" cy="129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32F809E3-29E1-EE41-B526-9BF6347DFB1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626244" y="5008779"/>
                <a:ext cx="1566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AF6ED89-33C9-A04D-8CC1-F14367250CFE}"/>
                  </a:ext>
                </a:extLst>
              </p14:cNvPr>
              <p14:cNvContentPartPr/>
              <p14:nvPr/>
            </p14:nvContentPartPr>
            <p14:xfrm>
              <a:off x="10665124" y="5107779"/>
              <a:ext cx="110880" cy="147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AF6ED89-33C9-A04D-8CC1-F14367250CF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657564" y="5100219"/>
                <a:ext cx="1260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3CFFD1E-4BDC-494F-A5CE-FFD027D25BCE}"/>
                  </a:ext>
                </a:extLst>
              </p14:cNvPr>
              <p14:cNvContentPartPr/>
              <p14:nvPr/>
            </p14:nvContentPartPr>
            <p14:xfrm>
              <a:off x="10996324" y="4903659"/>
              <a:ext cx="156960" cy="2070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3CFFD1E-4BDC-494F-A5CE-FFD027D25BC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988764" y="4896099"/>
                <a:ext cx="1720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6EE467F-1289-274D-964B-20C68F28AA42}"/>
                  </a:ext>
                </a:extLst>
              </p14:cNvPr>
              <p14:cNvContentPartPr/>
              <p14:nvPr/>
            </p14:nvContentPartPr>
            <p14:xfrm>
              <a:off x="10562884" y="5502699"/>
              <a:ext cx="135360" cy="309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6EE467F-1289-274D-964B-20C68F28AA4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555324" y="5495139"/>
                <a:ext cx="1504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7DE80B94-4924-814E-9EBD-44844AB47D49}"/>
                  </a:ext>
                </a:extLst>
              </p14:cNvPr>
              <p14:cNvContentPartPr/>
              <p14:nvPr/>
            </p14:nvContentPartPr>
            <p14:xfrm>
              <a:off x="10539124" y="5569659"/>
              <a:ext cx="150120" cy="450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7DE80B94-4924-814E-9EBD-44844AB47D4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531564" y="5562099"/>
                <a:ext cx="1652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7C8A540-15B2-B14C-AC31-FDCD483A665C}"/>
                  </a:ext>
                </a:extLst>
              </p14:cNvPr>
              <p14:cNvContentPartPr/>
              <p14:nvPr/>
            </p14:nvContentPartPr>
            <p14:xfrm>
              <a:off x="11034124" y="5423139"/>
              <a:ext cx="10080" cy="1821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7C8A540-15B2-B14C-AC31-FDCD483A665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026564" y="5415579"/>
                <a:ext cx="248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408C8F1-5377-BC44-8B55-CDF749EBFC6D}"/>
                  </a:ext>
                </a:extLst>
              </p14:cNvPr>
              <p14:cNvContentPartPr/>
              <p14:nvPr/>
            </p14:nvContentPartPr>
            <p14:xfrm>
              <a:off x="10562164" y="5692419"/>
              <a:ext cx="905040" cy="1486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408C8F1-5377-BC44-8B55-CDF749EBFC6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554964" y="5684859"/>
                <a:ext cx="9201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520AB08-E48F-0A4F-BECE-15074F581F81}"/>
                  </a:ext>
                </a:extLst>
              </p14:cNvPr>
              <p14:cNvContentPartPr/>
              <p14:nvPr/>
            </p14:nvContentPartPr>
            <p14:xfrm>
              <a:off x="10050244" y="5888979"/>
              <a:ext cx="1185480" cy="6616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520AB08-E48F-0A4F-BECE-15074F581F8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042684" y="5881779"/>
                <a:ext cx="1200600" cy="67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99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CAC86-D611-7641-9018-8A67E8FF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F89183-4B00-C040-B830-0D794DE6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41A2A-BEF1-C747-B331-A9815941A1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5" y="570452"/>
            <a:ext cx="4418756" cy="4556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422234-10B0-C445-A220-DC3301EC3EC0}"/>
              </a:ext>
            </a:extLst>
          </p:cNvPr>
          <p:cNvSpPr txBox="1"/>
          <p:nvPr/>
        </p:nvSpPr>
        <p:spPr>
          <a:xfrm>
            <a:off x="705698" y="5461107"/>
            <a:ext cx="4958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KUKA Systems North America LLC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(patent pending)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42717-7DB3-1144-B901-EC348552877F}"/>
              </a:ext>
            </a:extLst>
          </p:cNvPr>
          <p:cNvSpPr txBox="1"/>
          <p:nvPr/>
        </p:nvSpPr>
        <p:spPr>
          <a:xfrm>
            <a:off x="1648674" y="503771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CA028-61C5-3D45-8B8A-A3B8A81EB7C3}"/>
              </a:ext>
            </a:extLst>
          </p:cNvPr>
          <p:cNvSpPr txBox="1"/>
          <p:nvPr/>
        </p:nvSpPr>
        <p:spPr>
          <a:xfrm flipH="1">
            <a:off x="3523376" y="3103927"/>
            <a:ext cx="43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1CE56-18EC-CD44-81F0-39E331B97474}"/>
              </a:ext>
            </a:extLst>
          </p:cNvPr>
          <p:cNvSpPr txBox="1"/>
          <p:nvPr/>
        </p:nvSpPr>
        <p:spPr>
          <a:xfrm>
            <a:off x="2038524" y="451092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F9E17-B93F-3041-9A08-2F82EE67A3A1}"/>
              </a:ext>
            </a:extLst>
          </p:cNvPr>
          <p:cNvSpPr txBox="1"/>
          <p:nvPr/>
        </p:nvSpPr>
        <p:spPr>
          <a:xfrm>
            <a:off x="585515" y="413303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78DF4-58AB-3840-BE39-BDB4124C6858}"/>
              </a:ext>
            </a:extLst>
          </p:cNvPr>
          <p:cNvSpPr txBox="1"/>
          <p:nvPr/>
        </p:nvSpPr>
        <p:spPr>
          <a:xfrm>
            <a:off x="4364393" y="1073791"/>
            <a:ext cx="2598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 x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PP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RS parallel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manipulator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40E3BB-DE12-CF4C-AA40-03C47B568E8C}"/>
                  </a:ext>
                </a:extLst>
              </p14:cNvPr>
              <p14:cNvContentPartPr/>
              <p14:nvPr/>
            </p14:nvContentPartPr>
            <p14:xfrm>
              <a:off x="7488410" y="581859"/>
              <a:ext cx="221040" cy="177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40E3BB-DE12-CF4C-AA40-03C47B568E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0850" y="574299"/>
                <a:ext cx="2361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2569393-70DE-7148-9C6D-62329A3B604E}"/>
                  </a:ext>
                </a:extLst>
              </p14:cNvPr>
              <p14:cNvContentPartPr/>
              <p14:nvPr/>
            </p14:nvContentPartPr>
            <p14:xfrm>
              <a:off x="7787930" y="590859"/>
              <a:ext cx="114840" cy="6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2569393-70DE-7148-9C6D-62329A3B60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80370" y="583299"/>
                <a:ext cx="1299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6A66898-CDB7-6747-9D0E-F8DE57628814}"/>
                  </a:ext>
                </a:extLst>
              </p14:cNvPr>
              <p14:cNvContentPartPr/>
              <p14:nvPr/>
            </p14:nvContentPartPr>
            <p14:xfrm>
              <a:off x="7827530" y="687699"/>
              <a:ext cx="117000" cy="9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6A66898-CDB7-6747-9D0E-F8DE576288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19970" y="680139"/>
                <a:ext cx="132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B10CCB6-C9B8-894A-BBF3-B8C2E7C32842}"/>
                  </a:ext>
                </a:extLst>
              </p14:cNvPr>
              <p14:cNvContentPartPr/>
              <p14:nvPr/>
            </p14:nvContentPartPr>
            <p14:xfrm>
              <a:off x="8034170" y="481419"/>
              <a:ext cx="159480" cy="268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B10CCB6-C9B8-894A-BBF3-B8C2E7C328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26610" y="474219"/>
                <a:ext cx="1746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5972C7C-6D4D-0C47-BC2A-C07CC0BC6E98}"/>
                  </a:ext>
                </a:extLst>
              </p14:cNvPr>
              <p14:cNvContentPartPr/>
              <p14:nvPr/>
            </p14:nvContentPartPr>
            <p14:xfrm>
              <a:off x="8429090" y="351819"/>
              <a:ext cx="1295280" cy="436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5972C7C-6D4D-0C47-BC2A-C07CC0BC6E9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21530" y="344259"/>
                <a:ext cx="131040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F04CC96-E82B-E341-8F47-AFBDE5ED58A9}"/>
                  </a:ext>
                </a:extLst>
              </p14:cNvPr>
              <p14:cNvContentPartPr/>
              <p14:nvPr/>
            </p14:nvContentPartPr>
            <p14:xfrm>
              <a:off x="7236050" y="1091259"/>
              <a:ext cx="177480" cy="282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F04CC96-E82B-E341-8F47-AFBDE5ED58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28490" y="1083699"/>
                <a:ext cx="1926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229E309-1E5B-E447-80B8-DCF24052A1D3}"/>
                  </a:ext>
                </a:extLst>
              </p14:cNvPr>
              <p14:cNvContentPartPr/>
              <p14:nvPr/>
            </p14:nvContentPartPr>
            <p14:xfrm>
              <a:off x="7535570" y="1184499"/>
              <a:ext cx="133200" cy="37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229E309-1E5B-E447-80B8-DCF24052A1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28010" y="1176939"/>
                <a:ext cx="1483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231D335-30A3-D348-8FBA-C445C7EDD6CD}"/>
                  </a:ext>
                </a:extLst>
              </p14:cNvPr>
              <p14:cNvContentPartPr/>
              <p14:nvPr/>
            </p14:nvContentPartPr>
            <p14:xfrm>
              <a:off x="7564730" y="1287099"/>
              <a:ext cx="133920" cy="13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231D335-30A3-D348-8FBA-C445C7EDD6C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57170" y="1279539"/>
                <a:ext cx="1490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2ACB3B0-2A9E-534B-A6A7-D63E2E2915E6}"/>
                  </a:ext>
                </a:extLst>
              </p14:cNvPr>
              <p14:cNvContentPartPr/>
              <p14:nvPr/>
            </p14:nvContentPartPr>
            <p14:xfrm>
              <a:off x="7890530" y="1097739"/>
              <a:ext cx="72000" cy="253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2ACB3B0-2A9E-534B-A6A7-D63E2E2915E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82970" y="1090179"/>
                <a:ext cx="871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823AC91-5044-3C44-82B1-3F58899A5D65}"/>
                  </a:ext>
                </a:extLst>
              </p14:cNvPr>
              <p14:cNvContentPartPr/>
              <p14:nvPr/>
            </p14:nvContentPartPr>
            <p14:xfrm>
              <a:off x="7205450" y="1469619"/>
              <a:ext cx="670680" cy="554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823AC91-5044-3C44-82B1-3F58899A5D6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97890" y="1462054"/>
                <a:ext cx="685800" cy="569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FFD8A09-B477-1A41-A22A-8A7AECD288EF}"/>
                  </a:ext>
                </a:extLst>
              </p14:cNvPr>
              <p14:cNvContentPartPr/>
              <p14:nvPr/>
            </p14:nvContentPartPr>
            <p14:xfrm>
              <a:off x="10272290" y="1410939"/>
              <a:ext cx="1470960" cy="6750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FFD8A09-B477-1A41-A22A-8A7AECD288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264730" y="1403379"/>
                <a:ext cx="148608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EA341C9-0A7E-D141-9407-A1CF9890FA45}"/>
                  </a:ext>
                </a:extLst>
              </p14:cNvPr>
              <p14:cNvContentPartPr/>
              <p14:nvPr/>
            </p14:nvContentPartPr>
            <p14:xfrm>
              <a:off x="10815530" y="2191059"/>
              <a:ext cx="927360" cy="2145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EA341C9-0A7E-D141-9407-A1CF9890FA4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807970" y="2183859"/>
                <a:ext cx="9424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89BA454-7AE9-B44D-B6AB-5D445DB89F40}"/>
                  </a:ext>
                </a:extLst>
              </p14:cNvPr>
              <p14:cNvContentPartPr/>
              <p14:nvPr/>
            </p14:nvContentPartPr>
            <p14:xfrm>
              <a:off x="10286330" y="2191059"/>
              <a:ext cx="401040" cy="251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89BA454-7AE9-B44D-B6AB-5D445DB89F4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278770" y="2183859"/>
                <a:ext cx="4161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636E537-54FD-314A-BC23-6D7BDDE29FCA}"/>
                  </a:ext>
                </a:extLst>
              </p14:cNvPr>
              <p14:cNvContentPartPr/>
              <p14:nvPr/>
            </p14:nvContentPartPr>
            <p14:xfrm>
              <a:off x="10120730" y="2621619"/>
              <a:ext cx="163080" cy="2282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636E537-54FD-314A-BC23-6D7BDDE29FC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113170" y="2614059"/>
                <a:ext cx="1782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3186952-90CF-BA4D-AA75-8C97FA88BAD0}"/>
                  </a:ext>
                </a:extLst>
              </p14:cNvPr>
              <p14:cNvContentPartPr/>
              <p14:nvPr/>
            </p14:nvContentPartPr>
            <p14:xfrm>
              <a:off x="10352210" y="2695779"/>
              <a:ext cx="113040" cy="950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3186952-90CF-BA4D-AA75-8C97FA88BAD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344650" y="2688219"/>
                <a:ext cx="1281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0115110-74E6-BD4E-B282-1C63A8EA8D53}"/>
                  </a:ext>
                </a:extLst>
              </p14:cNvPr>
              <p14:cNvContentPartPr/>
              <p14:nvPr/>
            </p14:nvContentPartPr>
            <p14:xfrm>
              <a:off x="10559930" y="2586699"/>
              <a:ext cx="161280" cy="2120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0115110-74E6-BD4E-B282-1C63A8EA8D5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552370" y="2579139"/>
                <a:ext cx="1764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89FCEB5-42CC-844A-B1EB-EB359BF07DE3}"/>
                  </a:ext>
                </a:extLst>
              </p14:cNvPr>
              <p14:cNvContentPartPr/>
              <p14:nvPr/>
            </p14:nvContentPartPr>
            <p14:xfrm>
              <a:off x="10877450" y="2483019"/>
              <a:ext cx="802440" cy="3391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89FCEB5-42CC-844A-B1EB-EB359BF07DE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870250" y="2475459"/>
                <a:ext cx="81756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9945E65-27F2-9B45-A31F-6F764515C8C5}"/>
                  </a:ext>
                </a:extLst>
              </p14:cNvPr>
              <p14:cNvContentPartPr/>
              <p14:nvPr/>
            </p14:nvContentPartPr>
            <p14:xfrm>
              <a:off x="6778850" y="2966499"/>
              <a:ext cx="135720" cy="13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9945E65-27F2-9B45-A31F-6F764515C8C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71290" y="2958939"/>
                <a:ext cx="1508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5FD6A99-1152-DC41-8165-EB510C30036E}"/>
                  </a:ext>
                </a:extLst>
              </p14:cNvPr>
              <p14:cNvContentPartPr/>
              <p14:nvPr/>
            </p14:nvContentPartPr>
            <p14:xfrm>
              <a:off x="6810530" y="3034899"/>
              <a:ext cx="136800" cy="255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5FD6A99-1152-DC41-8165-EB510C30036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02970" y="3027339"/>
                <a:ext cx="151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696C00C-07C9-CF46-B505-4EDF28910DB2}"/>
                  </a:ext>
                </a:extLst>
              </p14:cNvPr>
              <p14:cNvContentPartPr/>
              <p14:nvPr/>
            </p14:nvContentPartPr>
            <p14:xfrm>
              <a:off x="6392570" y="2850579"/>
              <a:ext cx="255960" cy="292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696C00C-07C9-CF46-B505-4EDF28910DB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85010" y="2843019"/>
                <a:ext cx="2710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319C362-BEE6-8B49-81B4-AF8F9AE64751}"/>
                  </a:ext>
                </a:extLst>
              </p14:cNvPr>
              <p14:cNvContentPartPr/>
              <p14:nvPr/>
            </p14:nvContentPartPr>
            <p14:xfrm>
              <a:off x="7180970" y="2804859"/>
              <a:ext cx="210600" cy="2664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319C362-BEE6-8B49-81B4-AF8F9AE6475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173410" y="2797299"/>
                <a:ext cx="22572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FA09C82-6D53-E64D-958B-D58367C425DC}"/>
                  </a:ext>
                </a:extLst>
              </p14:cNvPr>
              <p14:cNvContentPartPr/>
              <p14:nvPr/>
            </p14:nvContentPartPr>
            <p14:xfrm>
              <a:off x="8134970" y="2863899"/>
              <a:ext cx="171720" cy="13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FA09C82-6D53-E64D-958B-D58367C425D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27410" y="2856339"/>
                <a:ext cx="1868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8BFE062-783F-D04D-B13C-A5031FC56C7B}"/>
                  </a:ext>
                </a:extLst>
              </p14:cNvPr>
              <p14:cNvContentPartPr/>
              <p14:nvPr/>
            </p14:nvContentPartPr>
            <p14:xfrm>
              <a:off x="8166290" y="2969739"/>
              <a:ext cx="186480" cy="104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8BFE062-783F-D04D-B13C-A5031FC56C7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158730" y="2962179"/>
                <a:ext cx="2016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9932BC2-7B9A-B440-8072-424352E24F6E}"/>
                  </a:ext>
                </a:extLst>
              </p14:cNvPr>
              <p14:cNvContentPartPr/>
              <p14:nvPr/>
            </p14:nvContentPartPr>
            <p14:xfrm>
              <a:off x="8521250" y="2764179"/>
              <a:ext cx="406440" cy="2329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9932BC2-7B9A-B440-8072-424352E24F6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513690" y="2756619"/>
                <a:ext cx="4215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323AFE5-A745-354B-9D2D-87714AB46908}"/>
                  </a:ext>
                </a:extLst>
              </p14:cNvPr>
              <p14:cNvContentPartPr/>
              <p14:nvPr/>
            </p14:nvContentPartPr>
            <p14:xfrm>
              <a:off x="7827530" y="2750859"/>
              <a:ext cx="186120" cy="3142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323AFE5-A745-354B-9D2D-87714AB4690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819970" y="2743299"/>
                <a:ext cx="20124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BE70B34-C4AF-8C43-9E0C-BFDF2DF92851}"/>
                  </a:ext>
                </a:extLst>
              </p14:cNvPr>
              <p14:cNvContentPartPr/>
              <p14:nvPr/>
            </p14:nvContentPartPr>
            <p14:xfrm>
              <a:off x="7520090" y="2878659"/>
              <a:ext cx="204840" cy="1494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BE70B34-C4AF-8C43-9E0C-BFDF2DF9285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512530" y="2871099"/>
                <a:ext cx="2199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ECA0E8D-CC0E-B24B-9679-33AB8B9AFF33}"/>
                  </a:ext>
                </a:extLst>
              </p14:cNvPr>
              <p14:cNvContentPartPr/>
              <p14:nvPr/>
            </p14:nvContentPartPr>
            <p14:xfrm>
              <a:off x="8063330" y="965619"/>
              <a:ext cx="2119320" cy="11570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ECA0E8D-CC0E-B24B-9679-33AB8B9AFF3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055769" y="958417"/>
                <a:ext cx="2134443" cy="1172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1F8A194-F6DC-524F-8F72-596DDA74AA56}"/>
                  </a:ext>
                </a:extLst>
              </p14:cNvPr>
              <p14:cNvContentPartPr/>
              <p14:nvPr/>
            </p14:nvContentPartPr>
            <p14:xfrm>
              <a:off x="10413050" y="961659"/>
              <a:ext cx="22680" cy="21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1F8A194-F6DC-524F-8F72-596DDA74AA5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405490" y="954099"/>
                <a:ext cx="378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6E2FCBC-3030-2E44-85E1-D679796AB9B3}"/>
                  </a:ext>
                </a:extLst>
              </p14:cNvPr>
              <p14:cNvContentPartPr/>
              <p14:nvPr/>
            </p14:nvContentPartPr>
            <p14:xfrm>
              <a:off x="10531130" y="930699"/>
              <a:ext cx="51480" cy="2840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6E2FCBC-3030-2E44-85E1-D679796AB9B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523570" y="923139"/>
                <a:ext cx="6660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60E55DA-E936-BE4A-9191-BB94E21DDF00}"/>
                  </a:ext>
                </a:extLst>
              </p14:cNvPr>
              <p14:cNvContentPartPr/>
              <p14:nvPr/>
            </p14:nvContentPartPr>
            <p14:xfrm>
              <a:off x="6304370" y="3328659"/>
              <a:ext cx="609840" cy="3016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60E55DA-E936-BE4A-9191-BB94E21DDF0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296810" y="3321099"/>
                <a:ext cx="62460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4B48E1D-6945-FF42-8135-423228191F78}"/>
                  </a:ext>
                </a:extLst>
              </p14:cNvPr>
              <p14:cNvContentPartPr/>
              <p14:nvPr/>
            </p14:nvContentPartPr>
            <p14:xfrm>
              <a:off x="7125890" y="3386259"/>
              <a:ext cx="149760" cy="349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4B48E1D-6945-FF42-8135-423228191F7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118330" y="3378699"/>
                <a:ext cx="1648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B32EFE2-E423-4F48-8E93-F45CFE275742}"/>
                  </a:ext>
                </a:extLst>
              </p14:cNvPr>
              <p14:cNvContentPartPr/>
              <p14:nvPr/>
            </p14:nvContentPartPr>
            <p14:xfrm>
              <a:off x="7110050" y="3470499"/>
              <a:ext cx="141120" cy="324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B32EFE2-E423-4F48-8E93-F45CFE27574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102490" y="3462939"/>
                <a:ext cx="156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8E7BA79-B80E-444D-8916-11B79527F67F}"/>
                  </a:ext>
                </a:extLst>
              </p14:cNvPr>
              <p14:cNvContentPartPr/>
              <p14:nvPr/>
            </p14:nvContentPartPr>
            <p14:xfrm>
              <a:off x="7500290" y="3281499"/>
              <a:ext cx="159840" cy="2710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8E7BA79-B80E-444D-8916-11B79527F67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492730" y="3273939"/>
                <a:ext cx="17496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FF75E0A-C550-2E4A-8024-213069A4561D}"/>
                  </a:ext>
                </a:extLst>
              </p14:cNvPr>
              <p14:cNvContentPartPr/>
              <p14:nvPr/>
            </p14:nvContentPartPr>
            <p14:xfrm>
              <a:off x="7772090" y="3382659"/>
              <a:ext cx="210240" cy="1519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FF75E0A-C550-2E4A-8024-213069A4561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764530" y="3375099"/>
                <a:ext cx="2253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302CA5B-14CE-EA49-91DF-43B9FF1DE0B6}"/>
                  </a:ext>
                </a:extLst>
              </p14:cNvPr>
              <p14:cNvContentPartPr/>
              <p14:nvPr/>
            </p14:nvContentPartPr>
            <p14:xfrm>
              <a:off x="8084570" y="3221019"/>
              <a:ext cx="130320" cy="3456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302CA5B-14CE-EA49-91DF-43B9FF1DE0B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077010" y="3213459"/>
                <a:ext cx="1454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B3D419B-4274-A04D-8936-E7F6A19B7ADF}"/>
                  </a:ext>
                </a:extLst>
              </p14:cNvPr>
              <p14:cNvContentPartPr/>
              <p14:nvPr/>
            </p14:nvContentPartPr>
            <p14:xfrm>
              <a:off x="8323970" y="3300219"/>
              <a:ext cx="40320" cy="2070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B3D419B-4274-A04D-8936-E7F6A19B7AD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316410" y="3292659"/>
                <a:ext cx="554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B95F488F-652F-5A4E-A34C-1D3C0B3F7A18}"/>
                  </a:ext>
                </a:extLst>
              </p14:cNvPr>
              <p14:cNvContentPartPr/>
              <p14:nvPr/>
            </p14:nvContentPartPr>
            <p14:xfrm>
              <a:off x="8735450" y="3255579"/>
              <a:ext cx="12600" cy="2340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B95F488F-652F-5A4E-A34C-1D3C0B3F7A1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727890" y="3248019"/>
                <a:ext cx="277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2DDD157-6E0B-3E42-863E-E09E8D9813AB}"/>
                  </a:ext>
                </a:extLst>
              </p14:cNvPr>
              <p14:cNvContentPartPr/>
              <p14:nvPr/>
            </p14:nvContentPartPr>
            <p14:xfrm>
              <a:off x="9181130" y="3223899"/>
              <a:ext cx="12240" cy="2394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2DDD157-6E0B-3E42-863E-E09E8D9813A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173930" y="3216339"/>
                <a:ext cx="273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3A625C9-8B46-CB4E-8279-2A0A9DD85C9C}"/>
                  </a:ext>
                </a:extLst>
              </p14:cNvPr>
              <p14:cNvContentPartPr/>
              <p14:nvPr/>
            </p14:nvContentPartPr>
            <p14:xfrm>
              <a:off x="9270050" y="3308499"/>
              <a:ext cx="179280" cy="1350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3A625C9-8B46-CB4E-8279-2A0A9DD85C9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262490" y="3300939"/>
                <a:ext cx="1940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79FC68B-F9A3-F44F-8133-BBBE1977F3B4}"/>
                  </a:ext>
                </a:extLst>
              </p14:cNvPr>
              <p14:cNvContentPartPr/>
              <p14:nvPr/>
            </p14:nvContentPartPr>
            <p14:xfrm>
              <a:off x="8860010" y="3326139"/>
              <a:ext cx="208440" cy="138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79FC68B-F9A3-F44F-8133-BBBE1977F3B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852450" y="3318939"/>
                <a:ext cx="2235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84BE0A96-652A-8949-BFD8-EF6E56BBBFDA}"/>
                  </a:ext>
                </a:extLst>
              </p14:cNvPr>
              <p14:cNvContentPartPr/>
              <p14:nvPr/>
            </p14:nvContentPartPr>
            <p14:xfrm>
              <a:off x="8473730" y="3341979"/>
              <a:ext cx="183960" cy="1292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84BE0A96-652A-8949-BFD8-EF6E56BBBFD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466170" y="3334419"/>
                <a:ext cx="1990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A809B02-E90C-4449-B9B2-DF80005BD2F3}"/>
                  </a:ext>
                </a:extLst>
              </p14:cNvPr>
              <p14:cNvContentPartPr/>
              <p14:nvPr/>
            </p14:nvContentPartPr>
            <p14:xfrm>
              <a:off x="9995090" y="3218499"/>
              <a:ext cx="157320" cy="212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A809B02-E90C-4449-B9B2-DF80005BD2F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987530" y="3210939"/>
                <a:ext cx="1724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EA3031B-1B50-DD40-B664-9E0604D6F907}"/>
                  </a:ext>
                </a:extLst>
              </p14:cNvPr>
              <p14:cNvContentPartPr/>
              <p14:nvPr/>
            </p14:nvContentPartPr>
            <p14:xfrm>
              <a:off x="10021370" y="3287619"/>
              <a:ext cx="141120" cy="234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EA3031B-1B50-DD40-B664-9E0604D6F90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013810" y="3280059"/>
                <a:ext cx="1562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0AD5452E-5C3E-5940-A04F-D8052B24A3D8}"/>
                  </a:ext>
                </a:extLst>
              </p14:cNvPr>
              <p14:cNvContentPartPr/>
              <p14:nvPr/>
            </p14:nvContentPartPr>
            <p14:xfrm>
              <a:off x="9529970" y="3066219"/>
              <a:ext cx="327960" cy="3985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0AD5452E-5C3E-5940-A04F-D8052B24A3D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522402" y="3058659"/>
                <a:ext cx="343097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CB6A4960-54DA-E84D-9D0B-FF8EF8E133B6}"/>
                  </a:ext>
                </a:extLst>
              </p14:cNvPr>
              <p14:cNvContentPartPr/>
              <p14:nvPr/>
            </p14:nvContentPartPr>
            <p14:xfrm>
              <a:off x="10397210" y="3076299"/>
              <a:ext cx="20520" cy="2473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CB6A4960-54DA-E84D-9D0B-FF8EF8E133B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389650" y="3068739"/>
                <a:ext cx="3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0BBD3753-7FAB-E64C-8E34-547C4412352E}"/>
                  </a:ext>
                </a:extLst>
              </p14:cNvPr>
              <p14:cNvContentPartPr/>
              <p14:nvPr/>
            </p14:nvContentPartPr>
            <p14:xfrm>
              <a:off x="10506290" y="3074499"/>
              <a:ext cx="193680" cy="2512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0BBD3753-7FAB-E64C-8E34-547C4412352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498730" y="3066939"/>
                <a:ext cx="2088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2CBDA05-1519-7346-86F1-D00BB1419677}"/>
                  </a:ext>
                </a:extLst>
              </p14:cNvPr>
              <p14:cNvContentPartPr/>
              <p14:nvPr/>
            </p14:nvContentPartPr>
            <p14:xfrm>
              <a:off x="7191410" y="3895299"/>
              <a:ext cx="168840" cy="3664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2CBDA05-1519-7346-86F1-D00BB141967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183850" y="3887739"/>
                <a:ext cx="18396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80F110FA-A0E0-5449-8745-4E1AE6DFF539}"/>
                  </a:ext>
                </a:extLst>
              </p14:cNvPr>
              <p14:cNvContentPartPr/>
              <p14:nvPr/>
            </p14:nvContentPartPr>
            <p14:xfrm>
              <a:off x="7456010" y="3964779"/>
              <a:ext cx="21600" cy="2181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80F110FA-A0E0-5449-8745-4E1AE6DFF53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448450" y="3957219"/>
                <a:ext cx="363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2FC777C-CBF1-5F4F-96F4-B4DF4834451F}"/>
                  </a:ext>
                </a:extLst>
              </p14:cNvPr>
              <p14:cNvContentPartPr/>
              <p14:nvPr/>
            </p14:nvContentPartPr>
            <p14:xfrm>
              <a:off x="7559330" y="3941379"/>
              <a:ext cx="41040" cy="2584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2FC777C-CBF1-5F4F-96F4-B4DF4834451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551770" y="3933819"/>
                <a:ext cx="5616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C0351A4D-CF27-9B49-99E6-4417BFBD4D91}"/>
                  </a:ext>
                </a:extLst>
              </p14:cNvPr>
              <p14:cNvContentPartPr/>
              <p14:nvPr/>
            </p14:nvContentPartPr>
            <p14:xfrm>
              <a:off x="7717010" y="4063779"/>
              <a:ext cx="101160" cy="277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C0351A4D-CF27-9B49-99E6-4417BFBD4D9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709450" y="4056219"/>
                <a:ext cx="1162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3C5F176-4188-4D45-8BB6-F75AD92CFDCA}"/>
                  </a:ext>
                </a:extLst>
              </p14:cNvPr>
              <p14:cNvContentPartPr/>
              <p14:nvPr/>
            </p14:nvContentPartPr>
            <p14:xfrm>
              <a:off x="7979090" y="3939219"/>
              <a:ext cx="24120" cy="2563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3C5F176-4188-4D45-8BB6-F75AD92CFDC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971530" y="3931659"/>
                <a:ext cx="392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243E02B-4B9D-344F-AAFC-E47F6BBB9F08}"/>
                  </a:ext>
                </a:extLst>
              </p14:cNvPr>
              <p14:cNvContentPartPr/>
              <p14:nvPr/>
            </p14:nvContentPartPr>
            <p14:xfrm>
              <a:off x="8112650" y="4019139"/>
              <a:ext cx="124200" cy="205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243E02B-4B9D-344F-AAFC-E47F6BBB9F0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105090" y="4011579"/>
                <a:ext cx="1393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45E14D6-B42C-3244-B17F-D6CAD978058D}"/>
                  </a:ext>
                </a:extLst>
              </p14:cNvPr>
              <p14:cNvContentPartPr/>
              <p14:nvPr/>
            </p14:nvContentPartPr>
            <p14:xfrm>
              <a:off x="8410730" y="3901779"/>
              <a:ext cx="17640" cy="2012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45E14D6-B42C-3244-B17F-D6CAD978058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403170" y="3894219"/>
                <a:ext cx="327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E14935C0-8D72-6147-9EBA-D9F3E6BC07BB}"/>
                  </a:ext>
                </a:extLst>
              </p14:cNvPr>
              <p14:cNvContentPartPr/>
              <p14:nvPr/>
            </p14:nvContentPartPr>
            <p14:xfrm>
              <a:off x="8505410" y="3752379"/>
              <a:ext cx="344520" cy="3805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E14935C0-8D72-6147-9EBA-D9F3E6BC07B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497850" y="3744819"/>
                <a:ext cx="35964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EA84D438-1646-A343-AD6E-9E06448F95E0}"/>
                  </a:ext>
                </a:extLst>
              </p14:cNvPr>
              <p14:cNvContentPartPr/>
              <p14:nvPr/>
            </p14:nvContentPartPr>
            <p14:xfrm>
              <a:off x="9009770" y="3889539"/>
              <a:ext cx="174960" cy="1440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EA84D438-1646-A343-AD6E-9E06448F95E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002210" y="3881979"/>
                <a:ext cx="1900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AF249999-A8D9-7F4C-9C4A-AFFDE17F35D9}"/>
                  </a:ext>
                </a:extLst>
              </p14:cNvPr>
              <p14:cNvContentPartPr/>
              <p14:nvPr/>
            </p14:nvContentPartPr>
            <p14:xfrm>
              <a:off x="6952730" y="3925539"/>
              <a:ext cx="123120" cy="3085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AF249999-A8D9-7F4C-9C4A-AFFDE17F35D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945170" y="3917979"/>
                <a:ext cx="1382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69DA9A7-56BD-1F41-9550-BCF26EE3DB80}"/>
                  </a:ext>
                </a:extLst>
              </p14:cNvPr>
              <p14:cNvContentPartPr/>
              <p14:nvPr/>
            </p14:nvContentPartPr>
            <p14:xfrm>
              <a:off x="6574010" y="4048659"/>
              <a:ext cx="226800" cy="504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69DA9A7-56BD-1F41-9550-BCF26EE3DB80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566450" y="4041099"/>
                <a:ext cx="2419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EA9B519B-5D93-314B-9641-4AB8A4AE2DF1}"/>
                  </a:ext>
                </a:extLst>
              </p14:cNvPr>
              <p14:cNvContentPartPr/>
              <p14:nvPr/>
            </p14:nvContentPartPr>
            <p14:xfrm>
              <a:off x="6589850" y="4178259"/>
              <a:ext cx="181800" cy="234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EA9B519B-5D93-314B-9641-4AB8A4AE2DF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582290" y="4170699"/>
                <a:ext cx="1969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1AEAD7C6-8D56-0F4B-B32D-12FC1C604CFD}"/>
                  </a:ext>
                </a:extLst>
              </p14:cNvPr>
              <p14:cNvContentPartPr/>
              <p14:nvPr/>
            </p14:nvContentPartPr>
            <p14:xfrm>
              <a:off x="5823050" y="3960099"/>
              <a:ext cx="502560" cy="3607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1AEAD7C6-8D56-0F4B-B32D-12FC1C604CF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815490" y="3952539"/>
                <a:ext cx="51768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636C05D3-E263-4641-9E81-5F083B5B0F04}"/>
                  </a:ext>
                </a:extLst>
              </p14:cNvPr>
              <p14:cNvContentPartPr/>
              <p14:nvPr/>
            </p14:nvContentPartPr>
            <p14:xfrm>
              <a:off x="9388130" y="3781179"/>
              <a:ext cx="40680" cy="2714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636C05D3-E263-4641-9E81-5F083B5B0F04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380570" y="3773619"/>
                <a:ext cx="5580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C3B6B99-2854-3B4E-BDB6-0B9AA5513919}"/>
                  </a:ext>
                </a:extLst>
              </p14:cNvPr>
              <p14:cNvContentPartPr/>
              <p14:nvPr/>
            </p14:nvContentPartPr>
            <p14:xfrm>
              <a:off x="9523490" y="3813219"/>
              <a:ext cx="197640" cy="2898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C3B6B99-2854-3B4E-BDB6-0B9AA551391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15930" y="3805659"/>
                <a:ext cx="21276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F2EA6D1-EDA5-5C45-8DAB-C8EC0D17CA32}"/>
                  </a:ext>
                </a:extLst>
              </p14:cNvPr>
              <p14:cNvContentPartPr/>
              <p14:nvPr/>
            </p14:nvContentPartPr>
            <p14:xfrm>
              <a:off x="6612890" y="4669299"/>
              <a:ext cx="209880" cy="684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F2EA6D1-EDA5-5C45-8DAB-C8EC0D17CA3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605330" y="4661739"/>
                <a:ext cx="2250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8EA4AD76-5EBA-CA40-B46E-A685B558C2EE}"/>
                  </a:ext>
                </a:extLst>
              </p14:cNvPr>
              <p14:cNvContentPartPr/>
              <p14:nvPr/>
            </p14:nvContentPartPr>
            <p14:xfrm>
              <a:off x="6660050" y="4789179"/>
              <a:ext cx="176040" cy="511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8EA4AD76-5EBA-CA40-B46E-A685B558C2E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652490" y="4781619"/>
                <a:ext cx="1908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93AA6D16-9120-6644-BD81-07FA4F6413E6}"/>
                  </a:ext>
                </a:extLst>
              </p14:cNvPr>
              <p14:cNvContentPartPr/>
              <p14:nvPr/>
            </p14:nvContentPartPr>
            <p14:xfrm>
              <a:off x="7125170" y="4668579"/>
              <a:ext cx="198360" cy="406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93AA6D16-9120-6644-BD81-07FA4F6413E6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117610" y="4661019"/>
                <a:ext cx="2134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F432551-DB46-9741-85F1-BBC5CCE4AB7D}"/>
                  </a:ext>
                </a:extLst>
              </p14:cNvPr>
              <p14:cNvContentPartPr/>
              <p14:nvPr/>
            </p14:nvContentPartPr>
            <p14:xfrm>
              <a:off x="7449170" y="4548339"/>
              <a:ext cx="16920" cy="2757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F432551-DB46-9741-85F1-BBC5CCE4AB7D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441610" y="4540779"/>
                <a:ext cx="3168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3C974E59-67F5-594B-9C42-93678949A592}"/>
                  </a:ext>
                </a:extLst>
              </p14:cNvPr>
              <p14:cNvContentPartPr/>
              <p14:nvPr/>
            </p14:nvContentPartPr>
            <p14:xfrm>
              <a:off x="7543490" y="4549419"/>
              <a:ext cx="240480" cy="3067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3C974E59-67F5-594B-9C42-93678949A59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536290" y="4541859"/>
                <a:ext cx="2556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838D01EF-3B3B-8A4C-A8F4-61C46947A6A9}"/>
                  </a:ext>
                </a:extLst>
              </p14:cNvPr>
              <p14:cNvContentPartPr/>
              <p14:nvPr/>
            </p14:nvContentPartPr>
            <p14:xfrm>
              <a:off x="8277890" y="4495419"/>
              <a:ext cx="17640" cy="2304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838D01EF-3B3B-8A4C-A8F4-61C46947A6A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270330" y="4487859"/>
                <a:ext cx="327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FCADDD6-886D-E34B-A5F2-ED96EBD1A421}"/>
                  </a:ext>
                </a:extLst>
              </p14:cNvPr>
              <p14:cNvContentPartPr/>
              <p14:nvPr/>
            </p14:nvContentPartPr>
            <p14:xfrm>
              <a:off x="8384810" y="4476339"/>
              <a:ext cx="220320" cy="2743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FCADDD6-886D-E34B-A5F2-ED96EBD1A42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377250" y="4468779"/>
                <a:ext cx="2354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DE693EB9-CB6A-F448-A6EB-A12B7AC700FE}"/>
                  </a:ext>
                </a:extLst>
              </p14:cNvPr>
              <p14:cNvContentPartPr/>
              <p14:nvPr/>
            </p14:nvContentPartPr>
            <p14:xfrm>
              <a:off x="9300290" y="4407939"/>
              <a:ext cx="177120" cy="3232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DE693EB9-CB6A-F448-A6EB-A12B7AC700F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292730" y="4400379"/>
                <a:ext cx="19224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C749ED02-450E-3741-AA5F-F6A6F3E2BDED}"/>
                  </a:ext>
                </a:extLst>
              </p14:cNvPr>
              <p14:cNvContentPartPr/>
              <p14:nvPr/>
            </p14:nvContentPartPr>
            <p14:xfrm>
              <a:off x="8828690" y="4538619"/>
              <a:ext cx="245880" cy="1360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C749ED02-450E-3741-AA5F-F6A6F3E2BDED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8821141" y="4531059"/>
                <a:ext cx="260978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6EC6CEA-9ED6-D948-A2E0-F36642D6A312}"/>
                  </a:ext>
                </a:extLst>
              </p14:cNvPr>
              <p14:cNvContentPartPr/>
              <p14:nvPr/>
            </p14:nvContentPartPr>
            <p14:xfrm>
              <a:off x="7906370" y="4611339"/>
              <a:ext cx="217080" cy="1854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6EC6CEA-9ED6-D948-A2E0-F36642D6A312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898810" y="4603779"/>
                <a:ext cx="232200" cy="2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83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CF68BF-F7C8-B04E-A0B9-6FBE673E5F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772" y="1037966"/>
            <a:ext cx="4689401" cy="409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C9E0E0-7F33-964F-BB94-BC51FAE6F1C3}"/>
              </a:ext>
            </a:extLst>
          </p:cNvPr>
          <p:cNvSpPr txBox="1"/>
          <p:nvPr/>
        </p:nvSpPr>
        <p:spPr>
          <a:xfrm>
            <a:off x="1600199" y="29673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7B0D8-A20D-3440-A5A4-47C847CACAF3}"/>
              </a:ext>
            </a:extLst>
          </p:cNvPr>
          <p:cNvSpPr txBox="1"/>
          <p:nvPr/>
        </p:nvSpPr>
        <p:spPr>
          <a:xfrm>
            <a:off x="1600199" y="139147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21971-327C-8449-952F-6F7FB6555776}"/>
              </a:ext>
            </a:extLst>
          </p:cNvPr>
          <p:cNvSpPr txBox="1"/>
          <p:nvPr/>
        </p:nvSpPr>
        <p:spPr>
          <a:xfrm>
            <a:off x="1600199" y="373147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B47E5-FF45-D34D-A929-12FE74434D50}"/>
              </a:ext>
            </a:extLst>
          </p:cNvPr>
          <p:cNvSpPr txBox="1"/>
          <p:nvPr/>
        </p:nvSpPr>
        <p:spPr>
          <a:xfrm>
            <a:off x="2418521" y="46706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879F0-6817-404F-A4AB-32F98B67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DA3DC-8D4B-3D4C-9724-E2080414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26DAF44-9BBE-FB4D-944D-0583E8ED744D}"/>
                  </a:ext>
                </a:extLst>
              </p14:cNvPr>
              <p14:cNvContentPartPr/>
              <p14:nvPr/>
            </p14:nvContentPartPr>
            <p14:xfrm>
              <a:off x="3060484" y="450459"/>
              <a:ext cx="171360" cy="2721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26DAF44-9BBE-FB4D-944D-0583E8ED74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2924" y="442899"/>
                <a:ext cx="1864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7FC68CD-3E18-1A49-AF63-0FD60BFBCFC8}"/>
                  </a:ext>
                </a:extLst>
              </p14:cNvPr>
              <p14:cNvContentPartPr/>
              <p14:nvPr/>
            </p14:nvContentPartPr>
            <p14:xfrm>
              <a:off x="2427604" y="599139"/>
              <a:ext cx="457920" cy="209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7FC68CD-3E18-1A49-AF63-0FD60BFBCF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0038" y="591579"/>
                <a:ext cx="473052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528D9FC-208C-1C44-8AE2-F8EBD06811F1}"/>
                  </a:ext>
                </a:extLst>
              </p14:cNvPr>
              <p14:cNvContentPartPr/>
              <p14:nvPr/>
            </p14:nvContentPartPr>
            <p14:xfrm>
              <a:off x="3481324" y="290619"/>
              <a:ext cx="1146600" cy="445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528D9FC-208C-1C44-8AE2-F8EBD06811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73764" y="283059"/>
                <a:ext cx="116172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B9F3EF7-5ED2-EB4A-BCBF-557BBEAEC2B0}"/>
                  </a:ext>
                </a:extLst>
              </p14:cNvPr>
              <p14:cNvContentPartPr/>
              <p14:nvPr/>
            </p14:nvContentPartPr>
            <p14:xfrm>
              <a:off x="10633804" y="2419659"/>
              <a:ext cx="375120" cy="3607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B9F3EF7-5ED2-EB4A-BCBF-557BBEAEC2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26251" y="2412099"/>
                <a:ext cx="390226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1D51DAD-7162-2B46-97FF-C6481772C301}"/>
                  </a:ext>
                </a:extLst>
              </p14:cNvPr>
              <p14:cNvContentPartPr/>
              <p14:nvPr/>
            </p14:nvContentPartPr>
            <p14:xfrm>
              <a:off x="6476884" y="3641499"/>
              <a:ext cx="186120" cy="3182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1D51DAD-7162-2B46-97FF-C6481772C3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69324" y="3634299"/>
                <a:ext cx="2012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FFA0B04-8759-1D4A-8061-1C8887EC9CAE}"/>
                  </a:ext>
                </a:extLst>
              </p14:cNvPr>
              <p14:cNvContentPartPr/>
              <p14:nvPr/>
            </p14:nvContentPartPr>
            <p14:xfrm>
              <a:off x="6744364" y="3855339"/>
              <a:ext cx="113400" cy="1004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FFA0B04-8759-1D4A-8061-1C8887EC9CA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36804" y="3847779"/>
                <a:ext cx="1285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28D8489-2A80-9C46-8222-89BA16F0B28C}"/>
                  </a:ext>
                </a:extLst>
              </p14:cNvPr>
              <p14:cNvContentPartPr/>
              <p14:nvPr/>
            </p14:nvContentPartPr>
            <p14:xfrm>
              <a:off x="7173124" y="3783339"/>
              <a:ext cx="82800" cy="7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28D8489-2A80-9C46-8222-89BA16F0B28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65564" y="3775779"/>
                <a:ext cx="979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E65CED4-345D-7642-90EF-23815C01369D}"/>
                  </a:ext>
                </a:extLst>
              </p14:cNvPr>
              <p14:cNvContentPartPr/>
              <p14:nvPr/>
            </p14:nvContentPartPr>
            <p14:xfrm>
              <a:off x="7196884" y="3862539"/>
              <a:ext cx="109080" cy="108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E65CED4-345D-7642-90EF-23815C01369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89324" y="3854979"/>
                <a:ext cx="1242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F17F440-1738-354F-AA16-8B7BF7CEF5F3}"/>
                  </a:ext>
                </a:extLst>
              </p14:cNvPr>
              <p14:cNvContentPartPr/>
              <p14:nvPr/>
            </p14:nvContentPartPr>
            <p14:xfrm>
              <a:off x="7570564" y="3557259"/>
              <a:ext cx="158040" cy="3024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F17F440-1738-354F-AA16-8B7BF7CEF5F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63004" y="3549699"/>
                <a:ext cx="1731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16FA1A6-020E-F245-9A8E-C0B4EC08F80E}"/>
                  </a:ext>
                </a:extLst>
              </p14:cNvPr>
              <p14:cNvContentPartPr/>
              <p14:nvPr/>
            </p14:nvContentPartPr>
            <p14:xfrm>
              <a:off x="6928684" y="3606219"/>
              <a:ext cx="148320" cy="3146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16FA1A6-020E-F245-9A8E-C0B4EC08F80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21124" y="3598659"/>
                <a:ext cx="1634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C2905DB-0155-5549-8DF8-3A2DCA5A4954}"/>
                  </a:ext>
                </a:extLst>
              </p14:cNvPr>
              <p14:cNvContentPartPr/>
              <p14:nvPr/>
            </p14:nvContentPartPr>
            <p14:xfrm>
              <a:off x="8371204" y="3663099"/>
              <a:ext cx="132480" cy="201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C2905DB-0155-5549-8DF8-3A2DCA5A495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63644" y="3655539"/>
                <a:ext cx="1476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927DA3E-C9F1-C243-A8BE-42D614771632}"/>
                  </a:ext>
                </a:extLst>
              </p14:cNvPr>
              <p14:cNvContentPartPr/>
              <p14:nvPr/>
            </p14:nvContentPartPr>
            <p14:xfrm>
              <a:off x="8591884" y="3520539"/>
              <a:ext cx="18000" cy="268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927DA3E-C9F1-C243-A8BE-42D61477163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84684" y="3512979"/>
                <a:ext cx="327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048FA6C-DEF6-6444-BDA4-D19BBB133660}"/>
                  </a:ext>
                </a:extLst>
              </p14:cNvPr>
              <p14:cNvContentPartPr/>
              <p14:nvPr/>
            </p14:nvContentPartPr>
            <p14:xfrm>
              <a:off x="7858204" y="3460059"/>
              <a:ext cx="380520" cy="404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048FA6C-DEF6-6444-BDA4-D19BBB13366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850644" y="3452859"/>
                <a:ext cx="39564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1F14030-DCBD-F542-A25C-89EF66FC7D4F}"/>
                  </a:ext>
                </a:extLst>
              </p14:cNvPr>
              <p14:cNvContentPartPr/>
              <p14:nvPr/>
            </p14:nvContentPartPr>
            <p14:xfrm>
              <a:off x="9703564" y="3362499"/>
              <a:ext cx="315720" cy="261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1F14030-DCBD-F542-A25C-89EF66FC7D4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96004" y="3354929"/>
                <a:ext cx="330840" cy="276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4AD6C3F-7D83-8F4A-A9EA-F750D8D70FA4}"/>
                  </a:ext>
                </a:extLst>
              </p14:cNvPr>
              <p14:cNvContentPartPr/>
              <p14:nvPr/>
            </p14:nvContentPartPr>
            <p14:xfrm>
              <a:off x="9429244" y="3499659"/>
              <a:ext cx="160920" cy="1393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4AD6C3F-7D83-8F4A-A9EA-F750D8D70FA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21684" y="3492099"/>
                <a:ext cx="1756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4CE51CF-282D-3046-A0DC-E7CBB71FF88F}"/>
                  </a:ext>
                </a:extLst>
              </p14:cNvPr>
              <p14:cNvContentPartPr/>
              <p14:nvPr/>
            </p14:nvContentPartPr>
            <p14:xfrm>
              <a:off x="5767684" y="357579"/>
              <a:ext cx="4704480" cy="27554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4CE51CF-282D-3046-A0DC-E7CBB71FF88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60125" y="350019"/>
                <a:ext cx="4719599" cy="27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53701DF5-015C-B548-B1CB-86C4A95FCD16}"/>
                  </a:ext>
                </a:extLst>
              </p14:cNvPr>
              <p14:cNvContentPartPr/>
              <p14:nvPr/>
            </p14:nvContentPartPr>
            <p14:xfrm>
              <a:off x="8734084" y="3373659"/>
              <a:ext cx="600480" cy="3909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53701DF5-015C-B548-B1CB-86C4A95FCD1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726529" y="3366099"/>
                <a:ext cx="615591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3AE1382-712C-A24D-94CA-757B9D948008}"/>
                  </a:ext>
                </a:extLst>
              </p14:cNvPr>
              <p14:cNvContentPartPr/>
              <p14:nvPr/>
            </p14:nvContentPartPr>
            <p14:xfrm>
              <a:off x="7267804" y="4297059"/>
              <a:ext cx="214920" cy="547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3AE1382-712C-A24D-94CA-757B9D94800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260244" y="4289499"/>
                <a:ext cx="2300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69220B9-0DF4-AB4C-88CE-5055E0DA76B1}"/>
                  </a:ext>
                </a:extLst>
              </p14:cNvPr>
              <p14:cNvContentPartPr/>
              <p14:nvPr/>
            </p14:nvContentPartPr>
            <p14:xfrm>
              <a:off x="7307044" y="4425939"/>
              <a:ext cx="202320" cy="514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69220B9-0DF4-AB4C-88CE-5055E0DA76B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99484" y="4418379"/>
                <a:ext cx="2174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F301B6BB-0D5A-8040-A2B0-F9EE83BC0A9B}"/>
                  </a:ext>
                </a:extLst>
              </p14:cNvPr>
              <p14:cNvContentPartPr/>
              <p14:nvPr/>
            </p14:nvContentPartPr>
            <p14:xfrm>
              <a:off x="7685404" y="4292379"/>
              <a:ext cx="189720" cy="669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F301B6BB-0D5A-8040-A2B0-F9EE83BC0A9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77844" y="4284819"/>
                <a:ext cx="2048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F6C12D6A-B9FB-A146-9B2A-29C99C5E8838}"/>
                  </a:ext>
                </a:extLst>
              </p14:cNvPr>
              <p14:cNvContentPartPr/>
              <p14:nvPr/>
            </p14:nvContentPartPr>
            <p14:xfrm>
              <a:off x="8946844" y="4061979"/>
              <a:ext cx="228960" cy="2764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F6C12D6A-B9FB-A146-9B2A-29C99C5E883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939284" y="4054419"/>
                <a:ext cx="2440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B2E6198-61BE-394E-A8BF-4625DE68E448}"/>
                  </a:ext>
                </a:extLst>
              </p14:cNvPr>
              <p14:cNvContentPartPr/>
              <p14:nvPr/>
            </p14:nvContentPartPr>
            <p14:xfrm>
              <a:off x="9274444" y="4054779"/>
              <a:ext cx="129960" cy="2862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B2E6198-61BE-394E-A8BF-4625DE68E44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266884" y="4047219"/>
                <a:ext cx="14508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3897937-A993-1B49-9474-4B76099C3CBB}"/>
                  </a:ext>
                </a:extLst>
              </p14:cNvPr>
              <p14:cNvContentPartPr/>
              <p14:nvPr/>
            </p14:nvContentPartPr>
            <p14:xfrm>
              <a:off x="8584324" y="4193379"/>
              <a:ext cx="242280" cy="1753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3897937-A993-1B49-9474-4B76099C3CB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76764" y="4185819"/>
                <a:ext cx="2574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76010036-E422-934C-A54D-B53F5F361371}"/>
                  </a:ext>
                </a:extLst>
              </p14:cNvPr>
              <p14:cNvContentPartPr/>
              <p14:nvPr/>
            </p14:nvContentPartPr>
            <p14:xfrm>
              <a:off x="7977004" y="4107699"/>
              <a:ext cx="484200" cy="3387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76010036-E422-934C-A54D-B53F5F36137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969444" y="4100139"/>
                <a:ext cx="4993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D27A51CA-27AD-0142-B508-5F79F975DD24}"/>
                  </a:ext>
                </a:extLst>
              </p14:cNvPr>
              <p14:cNvContentPartPr/>
              <p14:nvPr/>
            </p14:nvContentPartPr>
            <p14:xfrm>
              <a:off x="10812004" y="4989699"/>
              <a:ext cx="19080" cy="853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D27A51CA-27AD-0142-B508-5F79F975DD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804444" y="4982139"/>
                <a:ext cx="342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40596B9-C32A-8441-89E6-ECEB899C5CDB}"/>
                  </a:ext>
                </a:extLst>
              </p14:cNvPr>
              <p14:cNvContentPartPr/>
              <p14:nvPr/>
            </p14:nvContentPartPr>
            <p14:xfrm>
              <a:off x="9481444" y="4761099"/>
              <a:ext cx="1256400" cy="3276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40596B9-C32A-8441-89E6-ECEB899C5CD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474242" y="4753539"/>
                <a:ext cx="1271524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7085E41-841A-5B47-AFAB-EAD14CD7BA28}"/>
                  </a:ext>
                </a:extLst>
              </p14:cNvPr>
              <p14:cNvContentPartPr/>
              <p14:nvPr/>
            </p14:nvContentPartPr>
            <p14:xfrm>
              <a:off x="5728084" y="5422419"/>
              <a:ext cx="158400" cy="1983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7085E41-841A-5B47-AFAB-EAD14CD7BA2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720524" y="5414859"/>
                <a:ext cx="1731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14A778FE-8C2A-7A4F-A381-189432A16CC7}"/>
                  </a:ext>
                </a:extLst>
              </p14:cNvPr>
              <p14:cNvContentPartPr/>
              <p14:nvPr/>
            </p14:nvContentPartPr>
            <p14:xfrm>
              <a:off x="5959204" y="4839939"/>
              <a:ext cx="1892880" cy="77940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14A778FE-8C2A-7A4F-A381-189432A16CC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951644" y="4832379"/>
                <a:ext cx="190800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71B7DC9D-F24D-FF43-9408-DD2D8EBD59C7}"/>
                  </a:ext>
                </a:extLst>
              </p14:cNvPr>
              <p14:cNvContentPartPr/>
              <p14:nvPr/>
            </p14:nvContentPartPr>
            <p14:xfrm>
              <a:off x="7993924" y="4800339"/>
              <a:ext cx="1333080" cy="8784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71B7DC9D-F24D-FF43-9408-DD2D8EBD59C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986364" y="4792776"/>
                <a:ext cx="1348200" cy="893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5CBF610E-ACF8-1E43-BA63-E5480BD228D8}"/>
                  </a:ext>
                </a:extLst>
              </p14:cNvPr>
              <p14:cNvContentPartPr/>
              <p14:nvPr/>
            </p14:nvContentPartPr>
            <p14:xfrm>
              <a:off x="10231684" y="5360499"/>
              <a:ext cx="654480" cy="2736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5CBF610E-ACF8-1E43-BA63-E5480BD228D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224124" y="5352939"/>
                <a:ext cx="6696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7AC09D0-4BD9-4F4C-B2D5-7A1526EB596D}"/>
                  </a:ext>
                </a:extLst>
              </p14:cNvPr>
              <p14:cNvContentPartPr/>
              <p14:nvPr/>
            </p14:nvContentPartPr>
            <p14:xfrm>
              <a:off x="9545884" y="5289219"/>
              <a:ext cx="499320" cy="3333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7AC09D0-4BD9-4F4C-B2D5-7A1526EB596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538324" y="5281659"/>
                <a:ext cx="51444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9C6AEF4-9692-BC4C-901A-7A4578B7DFC6}"/>
                  </a:ext>
                </a:extLst>
              </p14:cNvPr>
              <p14:cNvContentPartPr/>
              <p14:nvPr/>
            </p14:nvContentPartPr>
            <p14:xfrm>
              <a:off x="5692444" y="5796819"/>
              <a:ext cx="527040" cy="33552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9C6AEF4-9692-BC4C-901A-7A4578B7DFC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684884" y="5789259"/>
                <a:ext cx="5421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8BA9FCF5-6F58-5A4C-ADAD-1A14E2DC2502}"/>
                  </a:ext>
                </a:extLst>
              </p14:cNvPr>
              <p14:cNvContentPartPr/>
              <p14:nvPr/>
            </p14:nvContentPartPr>
            <p14:xfrm>
              <a:off x="6386524" y="5753619"/>
              <a:ext cx="644040" cy="3711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8BA9FCF5-6F58-5A4C-ADAD-1A14E2DC250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378964" y="5746059"/>
                <a:ext cx="6588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FDA82360-593C-BF47-AE64-AA31CDF5770F}"/>
                  </a:ext>
                </a:extLst>
              </p14:cNvPr>
              <p14:cNvContentPartPr/>
              <p14:nvPr/>
            </p14:nvContentPartPr>
            <p14:xfrm>
              <a:off x="7181044" y="5802939"/>
              <a:ext cx="481320" cy="36756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FDA82360-593C-BF47-AE64-AA31CDF5770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173484" y="5795379"/>
                <a:ext cx="4964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AF3F0779-7633-2641-BD91-6AF8743AAACB}"/>
                  </a:ext>
                </a:extLst>
              </p14:cNvPr>
              <p14:cNvContentPartPr/>
              <p14:nvPr/>
            </p14:nvContentPartPr>
            <p14:xfrm>
              <a:off x="9569644" y="3805659"/>
              <a:ext cx="896400" cy="73224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AF3F0779-7633-2641-BD91-6AF8743AAAC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562087" y="3798459"/>
                <a:ext cx="911514" cy="7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0222CAA2-CC88-1A46-BE89-8E8C769428E1}"/>
                  </a:ext>
                </a:extLst>
              </p14:cNvPr>
              <p14:cNvContentPartPr/>
              <p14:nvPr/>
            </p14:nvContentPartPr>
            <p14:xfrm>
              <a:off x="10428604" y="5683059"/>
              <a:ext cx="515880" cy="3409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0222CAA2-CC88-1A46-BE89-8E8C769428E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21404" y="5675859"/>
                <a:ext cx="53100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62E196C3-22F5-CF40-8847-80AD0DCC856F}"/>
                  </a:ext>
                </a:extLst>
              </p14:cNvPr>
              <p14:cNvContentPartPr/>
              <p14:nvPr/>
            </p14:nvContentPartPr>
            <p14:xfrm>
              <a:off x="10381444" y="6095979"/>
              <a:ext cx="188280" cy="212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62E196C3-22F5-CF40-8847-80AD0DCC856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373884" y="6088779"/>
                <a:ext cx="2034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85020783-100A-6A46-BDC4-2853E3E2E28F}"/>
                  </a:ext>
                </a:extLst>
              </p14:cNvPr>
              <p14:cNvContentPartPr/>
              <p14:nvPr/>
            </p14:nvContentPartPr>
            <p14:xfrm>
              <a:off x="10465684" y="6408459"/>
              <a:ext cx="42120" cy="450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85020783-100A-6A46-BDC4-2853E3E2E28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458124" y="6400899"/>
                <a:ext cx="572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218EC63B-F63A-6747-9113-E2EA1511941A}"/>
                  </a:ext>
                </a:extLst>
              </p14:cNvPr>
              <p14:cNvContentPartPr/>
              <p14:nvPr/>
            </p14:nvContentPartPr>
            <p14:xfrm>
              <a:off x="7806004" y="5764059"/>
              <a:ext cx="2501280" cy="7005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218EC63B-F63A-6747-9113-E2EA1511941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798444" y="5756499"/>
                <a:ext cx="2516400" cy="7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062B8393-448D-2744-AD82-5583061C870E}"/>
                  </a:ext>
                </a:extLst>
              </p14:cNvPr>
              <p14:cNvContentPartPr/>
              <p14:nvPr/>
            </p14:nvContentPartPr>
            <p14:xfrm>
              <a:off x="1609324" y="4991139"/>
              <a:ext cx="3141000" cy="107460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062B8393-448D-2744-AD82-5583061C870E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601764" y="4983579"/>
                <a:ext cx="3156120" cy="108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86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DD00BA-C32D-604A-8E21-CAA6AE0176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85" y="1273256"/>
            <a:ext cx="4692186" cy="2925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002FA4-4138-2F46-9B80-ED6C07BF9F88}"/>
              </a:ext>
            </a:extLst>
          </p:cNvPr>
          <p:cNvSpPr txBox="1"/>
          <p:nvPr/>
        </p:nvSpPr>
        <p:spPr>
          <a:xfrm>
            <a:off x="523937" y="442259"/>
            <a:ext cx="6607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 x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UU miniature surgical parallel manipulator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(National University of Singapore)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926DC-D28C-0947-B537-F00112296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403B1-F7E2-A746-A020-B2CB2E9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4ADECA4-3216-6146-96D7-138E1B9DA5D4}"/>
                  </a:ext>
                </a:extLst>
              </p14:cNvPr>
              <p14:cNvContentPartPr/>
              <p14:nvPr/>
            </p14:nvContentPartPr>
            <p14:xfrm>
              <a:off x="1304764" y="4666059"/>
              <a:ext cx="176760" cy="188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4ADECA4-3216-6146-96D7-138E1B9DA5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7204" y="4658499"/>
                <a:ext cx="1918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95C9E22-3744-8B48-91EA-5EF55193B21E}"/>
                  </a:ext>
                </a:extLst>
              </p14:cNvPr>
              <p14:cNvContentPartPr/>
              <p14:nvPr/>
            </p14:nvContentPartPr>
            <p14:xfrm>
              <a:off x="1544884" y="4453659"/>
              <a:ext cx="1163160" cy="357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95C9E22-3744-8B48-91EA-5EF55193B2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7324" y="4446099"/>
                <a:ext cx="11782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4C18A0D-DCBB-254E-8ED5-EB8CD0715A63}"/>
                  </a:ext>
                </a:extLst>
              </p14:cNvPr>
              <p14:cNvContentPartPr/>
              <p14:nvPr/>
            </p14:nvContentPartPr>
            <p14:xfrm>
              <a:off x="3412924" y="4725099"/>
              <a:ext cx="299160" cy="67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4C18A0D-DCBB-254E-8ED5-EB8CD0715A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5364" y="4717899"/>
                <a:ext cx="3142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DBA6076-AF4F-664C-BCCA-48412984B652}"/>
                  </a:ext>
                </a:extLst>
              </p14:cNvPr>
              <p14:cNvContentPartPr/>
              <p14:nvPr/>
            </p14:nvContentPartPr>
            <p14:xfrm>
              <a:off x="3468364" y="4337019"/>
              <a:ext cx="137880" cy="288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DBA6076-AF4F-664C-BCCA-48412984B6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60804" y="4329459"/>
                <a:ext cx="15300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9237208-F62F-8A4F-97A6-DA77A67063DF}"/>
                  </a:ext>
                </a:extLst>
              </p14:cNvPr>
              <p14:cNvContentPartPr/>
              <p14:nvPr/>
            </p14:nvContentPartPr>
            <p14:xfrm>
              <a:off x="2903524" y="4351059"/>
              <a:ext cx="307800" cy="333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9237208-F62F-8A4F-97A6-DA77A67063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95964" y="4343499"/>
                <a:ext cx="32292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E4AB4A9-EB21-FC49-ABC7-9806109A293B}"/>
                  </a:ext>
                </a:extLst>
              </p14:cNvPr>
              <p14:cNvContentPartPr/>
              <p14:nvPr/>
            </p14:nvContentPartPr>
            <p14:xfrm>
              <a:off x="3937444" y="4311819"/>
              <a:ext cx="1170720" cy="342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E4AB4A9-EB21-FC49-ABC7-9806109A29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29884" y="4304259"/>
                <a:ext cx="11858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F7D7801-9BD3-BD40-952F-53AE5264BC8D}"/>
                  </a:ext>
                </a:extLst>
              </p14:cNvPr>
              <p14:cNvContentPartPr/>
              <p14:nvPr/>
            </p14:nvContentPartPr>
            <p14:xfrm>
              <a:off x="1947004" y="5178699"/>
              <a:ext cx="30960" cy="103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F7D7801-9BD3-BD40-952F-53AE5264BC8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39444" y="5171139"/>
                <a:ext cx="460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E7744DA-27C1-124F-908F-30FC4C040AD7}"/>
                  </a:ext>
                </a:extLst>
              </p14:cNvPr>
              <p14:cNvContentPartPr/>
              <p14:nvPr/>
            </p14:nvContentPartPr>
            <p14:xfrm>
              <a:off x="1952764" y="5076459"/>
              <a:ext cx="27720" cy="31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E7744DA-27C1-124F-908F-30FC4C040A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45204" y="5069259"/>
                <a:ext cx="42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E88ED07-43A4-8B4C-8DF9-AA3EE7FBF017}"/>
                  </a:ext>
                </a:extLst>
              </p14:cNvPr>
              <p14:cNvContentPartPr/>
              <p14:nvPr/>
            </p14:nvContentPartPr>
            <p14:xfrm>
              <a:off x="2047084" y="5123619"/>
              <a:ext cx="93960" cy="188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E88ED07-43A4-8B4C-8DF9-AA3EE7FBF01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39524" y="5116059"/>
                <a:ext cx="1090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6B4C315-7EFD-0548-BD3E-7ED64DDEF6E8}"/>
                  </a:ext>
                </a:extLst>
              </p14:cNvPr>
              <p14:cNvContentPartPr/>
              <p14:nvPr/>
            </p14:nvContentPartPr>
            <p14:xfrm>
              <a:off x="2337604" y="4950099"/>
              <a:ext cx="1170720" cy="311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6B4C315-7EFD-0548-BD3E-7ED64DDEF6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30046" y="4942539"/>
                <a:ext cx="1185475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07E9AD7-3B6F-2E47-9278-C1F3C33638C6}"/>
                  </a:ext>
                </a:extLst>
              </p14:cNvPr>
              <p14:cNvContentPartPr/>
              <p14:nvPr/>
            </p14:nvContentPartPr>
            <p14:xfrm>
              <a:off x="3585364" y="5139459"/>
              <a:ext cx="35280" cy="428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07E9AD7-3B6F-2E47-9278-C1F3C33638C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77804" y="5131899"/>
                <a:ext cx="504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F7D3BF3-CD5C-614E-AA67-CA2BA032AAFD}"/>
                  </a:ext>
                </a:extLst>
              </p14:cNvPr>
              <p14:cNvContentPartPr/>
              <p14:nvPr/>
            </p14:nvContentPartPr>
            <p14:xfrm>
              <a:off x="1520764" y="5084379"/>
              <a:ext cx="249480" cy="289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F7D3BF3-CD5C-614E-AA67-CA2BA032AAF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13204" y="5076828"/>
                <a:ext cx="264600" cy="304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8EE7BAF-2D4C-EC49-818B-03D3F547425B}"/>
                  </a:ext>
                </a:extLst>
              </p14:cNvPr>
              <p14:cNvContentPartPr/>
              <p14:nvPr/>
            </p14:nvContentPartPr>
            <p14:xfrm>
              <a:off x="7903204" y="1868139"/>
              <a:ext cx="137520" cy="2426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8EE7BAF-2D4C-EC49-818B-03D3F547425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895644" y="1860579"/>
                <a:ext cx="1526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5350DDE-CA5B-C145-96D1-A874E6993E3B}"/>
                  </a:ext>
                </a:extLst>
              </p14:cNvPr>
              <p14:cNvContentPartPr/>
              <p14:nvPr/>
            </p14:nvContentPartPr>
            <p14:xfrm>
              <a:off x="7257364" y="2056059"/>
              <a:ext cx="501480" cy="184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5350DDE-CA5B-C145-96D1-A874E6993E3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49809" y="2048499"/>
                <a:ext cx="516589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56B1C59-400E-BA46-9B8A-FC8626D62AAB}"/>
                  </a:ext>
                </a:extLst>
              </p14:cNvPr>
              <p14:cNvContentPartPr/>
              <p14:nvPr/>
            </p14:nvContentPartPr>
            <p14:xfrm>
              <a:off x="6589924" y="1923219"/>
              <a:ext cx="441360" cy="354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56B1C59-400E-BA46-9B8A-FC8626D62AA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82370" y="1915659"/>
                <a:ext cx="456108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BDD7D54-3F45-A44D-AADC-B5EF54353B5C}"/>
                  </a:ext>
                </a:extLst>
              </p14:cNvPr>
              <p14:cNvContentPartPr/>
              <p14:nvPr/>
            </p14:nvContentPartPr>
            <p14:xfrm>
              <a:off x="8142604" y="1752219"/>
              <a:ext cx="505800" cy="3765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BDD7D54-3F45-A44D-AADC-B5EF54353B5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135044" y="1744659"/>
                <a:ext cx="52092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C95F616-C401-8340-9132-C122419FFE19}"/>
                  </a:ext>
                </a:extLst>
              </p14:cNvPr>
              <p14:cNvContentPartPr/>
              <p14:nvPr/>
            </p14:nvContentPartPr>
            <p14:xfrm>
              <a:off x="7089244" y="2727099"/>
              <a:ext cx="74520" cy="94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C95F616-C401-8340-9132-C122419FFE1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081684" y="2719899"/>
                <a:ext cx="892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17D3E4A-AA89-0C44-A1F0-8EC332AC414A}"/>
                  </a:ext>
                </a:extLst>
              </p14:cNvPr>
              <p14:cNvContentPartPr/>
              <p14:nvPr/>
            </p14:nvContentPartPr>
            <p14:xfrm>
              <a:off x="7237564" y="2691459"/>
              <a:ext cx="114120" cy="116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17D3E4A-AA89-0C44-A1F0-8EC332AC414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230004" y="2683899"/>
                <a:ext cx="1288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8311F68-AC3F-BB40-8160-9E1041206704}"/>
                  </a:ext>
                </a:extLst>
              </p14:cNvPr>
              <p14:cNvContentPartPr/>
              <p14:nvPr/>
            </p14:nvContentPartPr>
            <p14:xfrm>
              <a:off x="7843084" y="2577339"/>
              <a:ext cx="828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8311F68-AC3F-BB40-8160-9E104120670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835524" y="2569779"/>
                <a:ext cx="234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86E4188-1240-D04F-ABAE-F47635DA7703}"/>
                  </a:ext>
                </a:extLst>
              </p14:cNvPr>
              <p14:cNvContentPartPr/>
              <p14:nvPr/>
            </p14:nvContentPartPr>
            <p14:xfrm>
              <a:off x="7916524" y="2573739"/>
              <a:ext cx="273960" cy="160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86E4188-1240-D04F-ABAE-F47635DA770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908964" y="2566179"/>
                <a:ext cx="2890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BF9A302-B9AA-964C-B521-B2E63059CD16}"/>
                  </a:ext>
                </a:extLst>
              </p14:cNvPr>
              <p14:cNvContentPartPr/>
              <p14:nvPr/>
            </p14:nvContentPartPr>
            <p14:xfrm>
              <a:off x="7405324" y="2624859"/>
              <a:ext cx="442080" cy="169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BF9A302-B9AA-964C-B521-B2E63059CD1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397764" y="2617315"/>
                <a:ext cx="457200" cy="184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BDD2EBE-124F-6644-8445-1DBBEC04ABEE}"/>
                  </a:ext>
                </a:extLst>
              </p14:cNvPr>
              <p14:cNvContentPartPr/>
              <p14:nvPr/>
            </p14:nvContentPartPr>
            <p14:xfrm>
              <a:off x="6678844" y="2585259"/>
              <a:ext cx="289800" cy="2894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BDD2EBE-124F-6644-8445-1DBBEC04ABE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671284" y="2577699"/>
                <a:ext cx="30492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EEB9CC1-62EB-AA48-A6CE-C8518D4F144D}"/>
                  </a:ext>
                </a:extLst>
              </p14:cNvPr>
              <p14:cNvContentPartPr/>
              <p14:nvPr/>
            </p14:nvContentPartPr>
            <p14:xfrm>
              <a:off x="3945724" y="4804299"/>
              <a:ext cx="216360" cy="2509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EEB9CC1-62EB-AA48-A6CE-C8518D4F144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938164" y="4796739"/>
                <a:ext cx="2314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4BB0572-60B8-EA43-AECD-82FED09B1D3E}"/>
                  </a:ext>
                </a:extLst>
              </p14:cNvPr>
              <p14:cNvContentPartPr/>
              <p14:nvPr/>
            </p14:nvContentPartPr>
            <p14:xfrm>
              <a:off x="4309684" y="4955859"/>
              <a:ext cx="116640" cy="196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4BB0572-60B8-EA43-AECD-82FED09B1D3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302124" y="4948299"/>
                <a:ext cx="1317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2A7B3BB-DD69-8C45-8E71-C8FBEEAAA6BC}"/>
                  </a:ext>
                </a:extLst>
              </p14:cNvPr>
              <p14:cNvContentPartPr/>
              <p14:nvPr/>
            </p14:nvContentPartPr>
            <p14:xfrm>
              <a:off x="4414084" y="4887099"/>
              <a:ext cx="18000" cy="50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2A7B3BB-DD69-8C45-8E71-C8FBEEAAA6B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406524" y="4879539"/>
                <a:ext cx="327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FD90FD4-AC87-5344-985B-99EC880EB75D}"/>
                  </a:ext>
                </a:extLst>
              </p14:cNvPr>
              <p14:cNvContentPartPr/>
              <p14:nvPr/>
            </p14:nvContentPartPr>
            <p14:xfrm>
              <a:off x="4641604" y="4871259"/>
              <a:ext cx="1800" cy="82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FD90FD4-AC87-5344-985B-99EC880EB75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34044" y="4863699"/>
                <a:ext cx="165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435D1B3-FAB4-6A4A-848C-CCB4A064CD97}"/>
                  </a:ext>
                </a:extLst>
              </p14:cNvPr>
              <p14:cNvContentPartPr/>
              <p14:nvPr/>
            </p14:nvContentPartPr>
            <p14:xfrm>
              <a:off x="5211124" y="4715379"/>
              <a:ext cx="444600" cy="2181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435D1B3-FAB4-6A4A-848C-CCB4A064CD9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203564" y="4707831"/>
                <a:ext cx="459720" cy="233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CD75965-2AD9-464F-99AA-55706D57ECFB}"/>
                  </a:ext>
                </a:extLst>
              </p14:cNvPr>
              <p14:cNvContentPartPr/>
              <p14:nvPr/>
            </p14:nvContentPartPr>
            <p14:xfrm>
              <a:off x="4707484" y="4745259"/>
              <a:ext cx="359280" cy="2584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CD75965-2AD9-464F-99AA-55706D57ECF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699932" y="4737699"/>
                <a:ext cx="374385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BAFE13C-FCA1-DE41-99DB-ACC3D5E7378F}"/>
                  </a:ext>
                </a:extLst>
              </p14:cNvPr>
              <p14:cNvContentPartPr/>
              <p14:nvPr/>
            </p14:nvContentPartPr>
            <p14:xfrm>
              <a:off x="4504804" y="4918059"/>
              <a:ext cx="146160" cy="1368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BAFE13C-FCA1-DE41-99DB-ACC3D5E7378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497263" y="4910499"/>
                <a:ext cx="160884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493AECD-43D0-3540-BAD1-83EFB247AA47}"/>
                  </a:ext>
                </a:extLst>
              </p14:cNvPr>
              <p14:cNvContentPartPr/>
              <p14:nvPr/>
            </p14:nvContentPartPr>
            <p14:xfrm>
              <a:off x="7428004" y="4579659"/>
              <a:ext cx="5760" cy="31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493AECD-43D0-3540-BAD1-83EFB247AA4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420444" y="4572099"/>
                <a:ext cx="20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E8C4F73-714D-D640-80A2-44CD5E1D6A6B}"/>
                  </a:ext>
                </a:extLst>
              </p14:cNvPr>
              <p14:cNvContentPartPr/>
              <p14:nvPr/>
            </p14:nvContentPartPr>
            <p14:xfrm>
              <a:off x="5812324" y="4351059"/>
              <a:ext cx="1556280" cy="5065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E8C4F73-714D-D640-80A2-44CD5E1D6A6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804764" y="4343499"/>
                <a:ext cx="1571400" cy="52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200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EBFF1-5B9F-DC4F-B516-D7B0478C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10B1E-045E-C54A-9A9B-E09B151C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50235-BA65-2C49-BC5E-9364019FBEC3}"/>
              </a:ext>
            </a:extLst>
          </p:cNvPr>
          <p:cNvSpPr txBox="1"/>
          <p:nvPr/>
        </p:nvSpPr>
        <p:spPr>
          <a:xfrm>
            <a:off x="1145946" y="5626171"/>
            <a:ext cx="4807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www.youtube.com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watch?v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=AyVu4AE25DM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960EB-928D-FF4F-89AD-96A37689DF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2" y="1113806"/>
            <a:ext cx="6168218" cy="4512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DC168D-8F5D-BE42-80DB-2ED5D2BE3DD0}"/>
              </a:ext>
            </a:extLst>
          </p:cNvPr>
          <p:cNvSpPr txBox="1"/>
          <p:nvPr/>
        </p:nvSpPr>
        <p:spPr>
          <a:xfrm>
            <a:off x="2354502" y="553641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Quanser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Hexapod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ACE3C-5972-1E4F-890F-BC86CECB8226}"/>
              </a:ext>
            </a:extLst>
          </p:cNvPr>
          <p:cNvSpPr txBox="1"/>
          <p:nvPr/>
        </p:nvSpPr>
        <p:spPr>
          <a:xfrm>
            <a:off x="2470395" y="446085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233EF-C6D5-5045-AD47-A78FBFB097B7}"/>
              </a:ext>
            </a:extLst>
          </p:cNvPr>
          <p:cNvSpPr txBox="1"/>
          <p:nvPr/>
        </p:nvSpPr>
        <p:spPr>
          <a:xfrm>
            <a:off x="4269725" y="452666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0E1B1-00B6-6945-AAC3-271D46A20100}"/>
              </a:ext>
            </a:extLst>
          </p:cNvPr>
          <p:cNvSpPr txBox="1"/>
          <p:nvPr/>
        </p:nvSpPr>
        <p:spPr>
          <a:xfrm>
            <a:off x="2990140" y="398894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0C7537-8324-C946-9BDE-F1DC299DFAE1}"/>
              </a:ext>
            </a:extLst>
          </p:cNvPr>
          <p:cNvSpPr txBox="1"/>
          <p:nvPr/>
        </p:nvSpPr>
        <p:spPr>
          <a:xfrm>
            <a:off x="2294706" y="36429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3ECB13-6981-D74D-9454-0CA8E3B6CE2C}"/>
              </a:ext>
            </a:extLst>
          </p:cNvPr>
          <p:cNvSpPr txBox="1"/>
          <p:nvPr/>
        </p:nvSpPr>
        <p:spPr>
          <a:xfrm>
            <a:off x="2990140" y="24445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4D80BA-5183-2343-A800-4E755F7B4F6D}"/>
              </a:ext>
            </a:extLst>
          </p:cNvPr>
          <p:cNvSpPr txBox="1"/>
          <p:nvPr/>
        </p:nvSpPr>
        <p:spPr>
          <a:xfrm>
            <a:off x="3628675" y="24445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3A4EB-355C-1940-8F7B-C2FA6F2B0D64}"/>
              </a:ext>
            </a:extLst>
          </p:cNvPr>
          <p:cNvSpPr txBox="1"/>
          <p:nvPr/>
        </p:nvSpPr>
        <p:spPr>
          <a:xfrm>
            <a:off x="3804364" y="216139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D85F4-C749-D14D-AA59-5F7B7FFBF4CC}"/>
              </a:ext>
            </a:extLst>
          </p:cNvPr>
          <p:cNvSpPr txBox="1"/>
          <p:nvPr/>
        </p:nvSpPr>
        <p:spPr>
          <a:xfrm>
            <a:off x="3697178" y="406547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F3965-A3D6-CA4E-8E80-09902FE7FE96}"/>
              </a:ext>
            </a:extLst>
          </p:cNvPr>
          <p:cNvSpPr txBox="1"/>
          <p:nvPr/>
        </p:nvSpPr>
        <p:spPr>
          <a:xfrm>
            <a:off x="4447812" y="382059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E0956-EC17-844D-9259-3C5B0D0D5A69}"/>
              </a:ext>
            </a:extLst>
          </p:cNvPr>
          <p:cNvSpPr txBox="1"/>
          <p:nvPr/>
        </p:nvSpPr>
        <p:spPr>
          <a:xfrm>
            <a:off x="2990140" y="162420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89B9BB9-B561-0648-AF32-AF103B5A85A5}"/>
                  </a:ext>
                </a:extLst>
              </p14:cNvPr>
              <p14:cNvContentPartPr/>
              <p14:nvPr/>
            </p14:nvContentPartPr>
            <p14:xfrm>
              <a:off x="7324684" y="409779"/>
              <a:ext cx="151560" cy="275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89B9BB9-B561-0648-AF32-AF103B5A85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7124" y="402219"/>
                <a:ext cx="1666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D204D36-1DA0-C248-8B53-97E3AE0EC6C5}"/>
                  </a:ext>
                </a:extLst>
              </p14:cNvPr>
              <p14:cNvContentPartPr/>
              <p14:nvPr/>
            </p14:nvContentPartPr>
            <p14:xfrm>
              <a:off x="6652924" y="576099"/>
              <a:ext cx="524160" cy="157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D204D36-1DA0-C248-8B53-97E3AE0EC6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5359" y="568539"/>
                <a:ext cx="53929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C6A91C7-E90B-4C4B-8813-579AC1164206}"/>
                  </a:ext>
                </a:extLst>
              </p14:cNvPr>
              <p14:cNvContentPartPr/>
              <p14:nvPr/>
            </p14:nvContentPartPr>
            <p14:xfrm>
              <a:off x="7385524" y="991899"/>
              <a:ext cx="152640" cy="254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C6A91C7-E90B-4C4B-8813-579AC11642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78324" y="984339"/>
                <a:ext cx="1677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F612E92-EFE3-2A48-B680-3ED6814BB555}"/>
                  </a:ext>
                </a:extLst>
              </p14:cNvPr>
              <p14:cNvContentPartPr/>
              <p14:nvPr/>
            </p14:nvContentPartPr>
            <p14:xfrm>
              <a:off x="8276884" y="1070019"/>
              <a:ext cx="112680" cy="17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F612E92-EFE3-2A48-B680-3ED6814BB5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9324" y="1062819"/>
                <a:ext cx="1278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B6C7C7B-387E-134A-8D62-380A0391072E}"/>
                  </a:ext>
                </a:extLst>
              </p14:cNvPr>
              <p14:cNvContentPartPr/>
              <p14:nvPr/>
            </p14:nvContentPartPr>
            <p14:xfrm>
              <a:off x="8276884" y="1145259"/>
              <a:ext cx="133560" cy="19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B6C7C7B-387E-134A-8D62-380A039107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69324" y="1137699"/>
                <a:ext cx="1486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D8DC548-C133-7E4A-A795-04D4FFD1D060}"/>
                  </a:ext>
                </a:extLst>
              </p14:cNvPr>
              <p14:cNvContentPartPr/>
              <p14:nvPr/>
            </p14:nvContentPartPr>
            <p14:xfrm>
              <a:off x="8536804" y="945819"/>
              <a:ext cx="178560" cy="268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D8DC548-C133-7E4A-A795-04D4FFD1D06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29244" y="938259"/>
                <a:ext cx="1936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6DA0ABE-BFD3-9B4E-86FA-585AEBB2D27B}"/>
                  </a:ext>
                </a:extLst>
              </p14:cNvPr>
              <p14:cNvContentPartPr/>
              <p14:nvPr/>
            </p14:nvContentPartPr>
            <p14:xfrm>
              <a:off x="8801764" y="995859"/>
              <a:ext cx="187920" cy="178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6DA0ABE-BFD3-9B4E-86FA-585AEBB2D2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94204" y="988299"/>
                <a:ext cx="2030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BF8E2B9-950A-3E4B-9ACB-5EE9E31FE90C}"/>
                  </a:ext>
                </a:extLst>
              </p14:cNvPr>
              <p14:cNvContentPartPr/>
              <p14:nvPr/>
            </p14:nvContentPartPr>
            <p14:xfrm>
              <a:off x="7894204" y="953739"/>
              <a:ext cx="204120" cy="260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BF8E2B9-950A-3E4B-9ACB-5EE9E31FE90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86644" y="946179"/>
                <a:ext cx="21888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7953A84-CA2F-1943-B65F-51A87322866A}"/>
                  </a:ext>
                </a:extLst>
              </p14:cNvPr>
              <p14:cNvContentPartPr/>
              <p14:nvPr/>
            </p14:nvContentPartPr>
            <p14:xfrm>
              <a:off x="7630324" y="1063899"/>
              <a:ext cx="173160" cy="151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7953A84-CA2F-1943-B65F-51A8732286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22764" y="1056339"/>
                <a:ext cx="1882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801CFC2-E8E9-AB4B-A840-A8437A663AF2}"/>
                  </a:ext>
                </a:extLst>
              </p14:cNvPr>
              <p14:cNvContentPartPr/>
              <p14:nvPr/>
            </p14:nvContentPartPr>
            <p14:xfrm>
              <a:off x="6629164" y="1004859"/>
              <a:ext cx="489240" cy="253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801CFC2-E8E9-AB4B-A840-A8437A663A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21598" y="997288"/>
                <a:ext cx="504371" cy="268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22271FE-BA63-DC46-A9A6-B82944483323}"/>
                  </a:ext>
                </a:extLst>
              </p14:cNvPr>
              <p14:cNvContentPartPr/>
              <p14:nvPr/>
            </p14:nvContentPartPr>
            <p14:xfrm>
              <a:off x="6740044" y="1493019"/>
              <a:ext cx="187920" cy="269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22271FE-BA63-DC46-A9A6-B8294448332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32484" y="1485459"/>
                <a:ext cx="20304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A245A50-3138-BF49-9F52-570262E8633A}"/>
                  </a:ext>
                </a:extLst>
              </p14:cNvPr>
              <p14:cNvContentPartPr/>
              <p14:nvPr/>
            </p14:nvContentPartPr>
            <p14:xfrm>
              <a:off x="7094284" y="1588419"/>
              <a:ext cx="130320" cy="19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A245A50-3138-BF49-9F52-570262E8633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86724" y="1580859"/>
                <a:ext cx="1454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A0E8E36-618F-B64B-9C54-595D680A9C0E}"/>
                  </a:ext>
                </a:extLst>
              </p14:cNvPr>
              <p14:cNvContentPartPr/>
              <p14:nvPr/>
            </p14:nvContentPartPr>
            <p14:xfrm>
              <a:off x="7102204" y="1662579"/>
              <a:ext cx="119880" cy="18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A0E8E36-618F-B64B-9C54-595D680A9C0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94644" y="1655019"/>
                <a:ext cx="1350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4AC5E6B-6CFB-6448-9525-C2FA8B925461}"/>
                  </a:ext>
                </a:extLst>
              </p14:cNvPr>
              <p14:cNvContentPartPr/>
              <p14:nvPr/>
            </p14:nvContentPartPr>
            <p14:xfrm>
              <a:off x="7417564" y="1509939"/>
              <a:ext cx="36360" cy="192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4AC5E6B-6CFB-6448-9525-C2FA8B92546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10004" y="1502379"/>
                <a:ext cx="514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943A1B8-4492-A249-8C32-D4F5CCDF8A9C}"/>
                  </a:ext>
                </a:extLst>
              </p14:cNvPr>
              <p14:cNvContentPartPr/>
              <p14:nvPr/>
            </p14:nvContentPartPr>
            <p14:xfrm>
              <a:off x="7831204" y="1458099"/>
              <a:ext cx="14400" cy="254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943A1B8-4492-A249-8C32-D4F5CCDF8A9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23644" y="1450539"/>
                <a:ext cx="291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F8A02C5-CF02-9143-8F44-E9788BB5F8E8}"/>
                  </a:ext>
                </a:extLst>
              </p14:cNvPr>
              <p14:cNvContentPartPr/>
              <p14:nvPr/>
            </p14:nvContentPartPr>
            <p14:xfrm>
              <a:off x="7977004" y="1521099"/>
              <a:ext cx="197280" cy="183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F8A02C5-CF02-9143-8F44-E9788BB5F8E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69804" y="1513539"/>
                <a:ext cx="2124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46347DD-55FE-C549-BFBA-C6BDFAB8C8A3}"/>
                  </a:ext>
                </a:extLst>
              </p14:cNvPr>
              <p14:cNvContentPartPr/>
              <p14:nvPr/>
            </p14:nvContentPartPr>
            <p14:xfrm>
              <a:off x="7575244" y="1550619"/>
              <a:ext cx="148680" cy="127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46347DD-55FE-C549-BFBA-C6BDFAB8C8A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67684" y="1543059"/>
                <a:ext cx="1638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DE96F6B-EB52-8A43-9E33-1506D69B4289}"/>
                  </a:ext>
                </a:extLst>
              </p14:cNvPr>
              <p14:cNvContentPartPr/>
              <p14:nvPr/>
            </p14:nvContentPartPr>
            <p14:xfrm>
              <a:off x="8805004" y="1386459"/>
              <a:ext cx="180360" cy="298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DE96F6B-EB52-8A43-9E33-1506D69B428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97444" y="1378899"/>
                <a:ext cx="1954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7F42130-77D8-884C-BCFF-D71C0FE74038}"/>
                  </a:ext>
                </a:extLst>
              </p14:cNvPr>
              <p14:cNvContentPartPr/>
              <p14:nvPr/>
            </p14:nvContentPartPr>
            <p14:xfrm>
              <a:off x="8357524" y="1408059"/>
              <a:ext cx="367560" cy="273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7F42130-77D8-884C-BCFF-D71C0FE7403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49964" y="1400499"/>
                <a:ext cx="3826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7B04779-A7C6-DA40-B6B0-784227AF5248}"/>
                  </a:ext>
                </a:extLst>
              </p14:cNvPr>
              <p14:cNvContentPartPr/>
              <p14:nvPr/>
            </p14:nvContentPartPr>
            <p14:xfrm>
              <a:off x="10160764" y="1437939"/>
              <a:ext cx="133200" cy="126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7B04779-A7C6-DA40-B6B0-784227AF524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53204" y="1430379"/>
                <a:ext cx="148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DF39A07-F858-1848-A96F-7F8EEB03D007}"/>
                  </a:ext>
                </a:extLst>
              </p14:cNvPr>
              <p14:cNvContentPartPr/>
              <p14:nvPr/>
            </p14:nvContentPartPr>
            <p14:xfrm>
              <a:off x="10160764" y="1550619"/>
              <a:ext cx="107640" cy="61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DF39A07-F858-1848-A96F-7F8EEB03D00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153204" y="1543059"/>
                <a:ext cx="1224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2AFF951-3E0D-904F-83E3-C44D86047CA8}"/>
                  </a:ext>
                </a:extLst>
              </p14:cNvPr>
              <p14:cNvContentPartPr/>
              <p14:nvPr/>
            </p14:nvContentPartPr>
            <p14:xfrm>
              <a:off x="9396124" y="1315899"/>
              <a:ext cx="644400" cy="3049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2AFF951-3E0D-904F-83E3-C44D86047CA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388564" y="1308339"/>
                <a:ext cx="65952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E4CFD67-A329-7047-A3A4-7C8F789AF897}"/>
                  </a:ext>
                </a:extLst>
              </p14:cNvPr>
              <p14:cNvContentPartPr/>
              <p14:nvPr/>
            </p14:nvContentPartPr>
            <p14:xfrm>
              <a:off x="9115684" y="1469259"/>
              <a:ext cx="196920" cy="126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E4CFD67-A329-7047-A3A4-7C8F789AF89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108124" y="1461699"/>
                <a:ext cx="2120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8EDCDC1-827F-8745-A3B7-A5BAB0E6613A}"/>
                  </a:ext>
                </a:extLst>
              </p14:cNvPr>
              <p14:cNvContentPartPr/>
              <p14:nvPr/>
            </p14:nvContentPartPr>
            <p14:xfrm>
              <a:off x="10435444" y="1314459"/>
              <a:ext cx="448560" cy="319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8EDCDC1-827F-8745-A3B7-A5BAB0E6613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427890" y="1306899"/>
                <a:ext cx="463308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4464A8A-5F9B-DB40-A159-D1EA233287BE}"/>
                  </a:ext>
                </a:extLst>
              </p14:cNvPr>
              <p14:cNvContentPartPr/>
              <p14:nvPr/>
            </p14:nvContentPartPr>
            <p14:xfrm>
              <a:off x="6605044" y="1986939"/>
              <a:ext cx="247680" cy="280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4464A8A-5F9B-DB40-A159-D1EA233287B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97844" y="1979379"/>
                <a:ext cx="2628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6054B64-79EA-1B44-9E9E-2BE939CAF052}"/>
                  </a:ext>
                </a:extLst>
              </p14:cNvPr>
              <p14:cNvContentPartPr/>
              <p14:nvPr/>
            </p14:nvContentPartPr>
            <p14:xfrm>
              <a:off x="7393804" y="2085219"/>
              <a:ext cx="134280" cy="27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6054B64-79EA-1B44-9E9E-2BE939CAF05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386244" y="2077659"/>
                <a:ext cx="1494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B0A6A1C-B8FC-BA49-AC0F-4FDE25DB5D5A}"/>
                  </a:ext>
                </a:extLst>
              </p14:cNvPr>
              <p14:cNvContentPartPr/>
              <p14:nvPr/>
            </p14:nvContentPartPr>
            <p14:xfrm>
              <a:off x="7401724" y="2187099"/>
              <a:ext cx="90720" cy="90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B0A6A1C-B8FC-BA49-AC0F-4FDE25DB5D5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94164" y="2179539"/>
                <a:ext cx="1058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9BD8F11-7654-2B46-8AA4-FF8A555B8B40}"/>
                  </a:ext>
                </a:extLst>
              </p14:cNvPr>
              <p14:cNvContentPartPr/>
              <p14:nvPr/>
            </p14:nvContentPartPr>
            <p14:xfrm>
              <a:off x="6960364" y="1976859"/>
              <a:ext cx="240120" cy="308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9BD8F11-7654-2B46-8AA4-FF8A555B8B4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52804" y="1969308"/>
                <a:ext cx="255240" cy="322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6A018A4-5C76-8F4B-8C46-7AC2FC9AF407}"/>
                  </a:ext>
                </a:extLst>
              </p14:cNvPr>
              <p14:cNvContentPartPr/>
              <p14:nvPr/>
            </p14:nvContentPartPr>
            <p14:xfrm>
              <a:off x="8552644" y="1931139"/>
              <a:ext cx="10080" cy="225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6A018A4-5C76-8F4B-8C46-7AC2FC9AF4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45084" y="1923579"/>
                <a:ext cx="252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3EFAB1F-070F-EC4C-8275-0009D4DF3CAF}"/>
                  </a:ext>
                </a:extLst>
              </p14:cNvPr>
              <p14:cNvContentPartPr/>
              <p14:nvPr/>
            </p14:nvContentPartPr>
            <p14:xfrm>
              <a:off x="8757484" y="2010699"/>
              <a:ext cx="131040" cy="388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3EFAB1F-070F-EC4C-8275-0009D4DF3CA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49924" y="2003139"/>
                <a:ext cx="1461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B6FE284-EC3B-324B-9893-3FA558BBAB59}"/>
                  </a:ext>
                </a:extLst>
              </p14:cNvPr>
              <p14:cNvContentPartPr/>
              <p14:nvPr/>
            </p14:nvContentPartPr>
            <p14:xfrm>
              <a:off x="8763964" y="2100339"/>
              <a:ext cx="125280" cy="284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B6FE284-EC3B-324B-9893-3FA558BBAB5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56404" y="2092779"/>
                <a:ext cx="140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7046A1E-7158-4345-AE51-1D7C82B32F68}"/>
                  </a:ext>
                </a:extLst>
              </p14:cNvPr>
              <p14:cNvContentPartPr/>
              <p14:nvPr/>
            </p14:nvContentPartPr>
            <p14:xfrm>
              <a:off x="9072844" y="1885059"/>
              <a:ext cx="158040" cy="2606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7046A1E-7158-4345-AE51-1D7C82B32F6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065284" y="1877859"/>
                <a:ext cx="1731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0BCBA11-CE04-A54D-B574-59DC93BB9162}"/>
                  </a:ext>
                </a:extLst>
              </p14:cNvPr>
              <p14:cNvContentPartPr/>
              <p14:nvPr/>
            </p14:nvContentPartPr>
            <p14:xfrm>
              <a:off x="9370564" y="1910259"/>
              <a:ext cx="156960" cy="1915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0BCBA11-CE04-A54D-B574-59DC93BB916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363004" y="1902699"/>
                <a:ext cx="1720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FC344EF-670D-C846-9276-5A476D34A9A7}"/>
                  </a:ext>
                </a:extLst>
              </p14:cNvPr>
              <p14:cNvContentPartPr/>
              <p14:nvPr/>
            </p14:nvContentPartPr>
            <p14:xfrm>
              <a:off x="8269684" y="2041299"/>
              <a:ext cx="136080" cy="1476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FC344EF-670D-C846-9276-5A476D34A9A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262124" y="2034099"/>
                <a:ext cx="1512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B4583B6-B5AF-F249-98A7-8B3D5FB10C23}"/>
                  </a:ext>
                </a:extLst>
              </p14:cNvPr>
              <p14:cNvContentPartPr/>
              <p14:nvPr/>
            </p14:nvContentPartPr>
            <p14:xfrm>
              <a:off x="7708804" y="1960299"/>
              <a:ext cx="351720" cy="2570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B4583B6-B5AF-F249-98A7-8B3D5FB10C2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701244" y="1952739"/>
                <a:ext cx="3668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3B1967A-9E94-A949-9826-70FAE1C8FCD1}"/>
                  </a:ext>
                </a:extLst>
              </p14:cNvPr>
              <p14:cNvContentPartPr/>
              <p14:nvPr/>
            </p14:nvContentPartPr>
            <p14:xfrm>
              <a:off x="6587764" y="2751939"/>
              <a:ext cx="160200" cy="318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3B1967A-9E94-A949-9826-70FAE1C8FCD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580204" y="2744379"/>
                <a:ext cx="1753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9D26410-1C2F-8E40-AD89-3DF10DB30212}"/>
                  </a:ext>
                </a:extLst>
              </p14:cNvPr>
              <p14:cNvContentPartPr/>
              <p14:nvPr/>
            </p14:nvContentPartPr>
            <p14:xfrm>
              <a:off x="7291204" y="2922939"/>
              <a:ext cx="118800" cy="176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9D26410-1C2F-8E40-AD89-3DF10DB3021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84004" y="2915379"/>
                <a:ext cx="1339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4C20AC8-08AA-DF47-BEA6-E927B130B87B}"/>
                  </a:ext>
                </a:extLst>
              </p14:cNvPr>
              <p14:cNvContentPartPr/>
              <p14:nvPr/>
            </p14:nvContentPartPr>
            <p14:xfrm>
              <a:off x="7330804" y="2999619"/>
              <a:ext cx="107280" cy="205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4C20AC8-08AA-DF47-BEA6-E927B130B87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323244" y="2992059"/>
                <a:ext cx="1224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9FA081D-059E-B746-8586-EB8CBBA04D82}"/>
                  </a:ext>
                </a:extLst>
              </p14:cNvPr>
              <p14:cNvContentPartPr/>
              <p14:nvPr/>
            </p14:nvContentPartPr>
            <p14:xfrm>
              <a:off x="6820684" y="2732139"/>
              <a:ext cx="336600" cy="3499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9FA081D-059E-B746-8586-EB8CBBA04D8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813124" y="2724579"/>
                <a:ext cx="35172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792CCAD-9359-E346-8595-1A83AA9C8C94}"/>
                  </a:ext>
                </a:extLst>
              </p14:cNvPr>
              <p14:cNvContentPartPr/>
              <p14:nvPr/>
            </p14:nvContentPartPr>
            <p14:xfrm>
              <a:off x="7688644" y="2698299"/>
              <a:ext cx="146520" cy="3114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792CCAD-9359-E346-8595-1A83AA9C8C9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681084" y="2690739"/>
                <a:ext cx="16128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67E5EEF-770F-4541-BF6F-68CE7A8E0839}"/>
                  </a:ext>
                </a:extLst>
              </p14:cNvPr>
              <p14:cNvContentPartPr/>
              <p14:nvPr/>
            </p14:nvContentPartPr>
            <p14:xfrm>
              <a:off x="8388844" y="2656179"/>
              <a:ext cx="106200" cy="2588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67E5EEF-770F-4541-BF6F-68CE7A8E083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381284" y="2648619"/>
                <a:ext cx="1213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F53F8F4-03D3-7645-B1F5-DCBAC9C59E65}"/>
                  </a:ext>
                </a:extLst>
              </p14:cNvPr>
              <p14:cNvContentPartPr/>
              <p14:nvPr/>
            </p14:nvContentPartPr>
            <p14:xfrm>
              <a:off x="7946764" y="2569779"/>
              <a:ext cx="359640" cy="506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F53F8F4-03D3-7645-B1F5-DCBAC9C59E6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939204" y="2562219"/>
                <a:ext cx="37476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3C7C9F8-D026-6F4D-870C-09BD9201204D}"/>
                  </a:ext>
                </a:extLst>
              </p14:cNvPr>
              <p14:cNvContentPartPr/>
              <p14:nvPr/>
            </p14:nvContentPartPr>
            <p14:xfrm>
              <a:off x="8639404" y="2778939"/>
              <a:ext cx="113400" cy="432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3C7C9F8-D026-6F4D-870C-09BD9201204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31844" y="2771379"/>
                <a:ext cx="128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A19F18B-C6D6-8043-8E89-DB9EFD1C65CF}"/>
                  </a:ext>
                </a:extLst>
              </p14:cNvPr>
              <p14:cNvContentPartPr/>
              <p14:nvPr/>
            </p14:nvContentPartPr>
            <p14:xfrm>
              <a:off x="8863684" y="2625219"/>
              <a:ext cx="12600" cy="277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A19F18B-C6D6-8043-8E89-DB9EFD1C65C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856124" y="2617659"/>
                <a:ext cx="277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2BFA7CD-BE30-9D44-97AB-7EE947C629C8}"/>
                  </a:ext>
                </a:extLst>
              </p14:cNvPr>
              <p14:cNvContentPartPr/>
              <p14:nvPr/>
            </p14:nvContentPartPr>
            <p14:xfrm>
              <a:off x="9001924" y="2745459"/>
              <a:ext cx="159840" cy="30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2BFA7CD-BE30-9D44-97AB-7EE947C629C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994364" y="2737899"/>
                <a:ext cx="1749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CD5FB58-0C05-0F48-89CD-7D2D68ABCDD6}"/>
                  </a:ext>
                </a:extLst>
              </p14:cNvPr>
              <p14:cNvContentPartPr/>
              <p14:nvPr/>
            </p14:nvContentPartPr>
            <p14:xfrm>
              <a:off x="10034404" y="2548179"/>
              <a:ext cx="493560" cy="2876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CD5FB58-0C05-0F48-89CD-7D2D68ABCDD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026844" y="2540619"/>
                <a:ext cx="50868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30033C2-CE77-BB47-B1DF-A4A72CB77C43}"/>
                  </a:ext>
                </a:extLst>
              </p14:cNvPr>
              <p14:cNvContentPartPr/>
              <p14:nvPr/>
            </p14:nvContentPartPr>
            <p14:xfrm>
              <a:off x="9782404" y="2674539"/>
              <a:ext cx="177480" cy="170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30033C2-CE77-BB47-B1DF-A4A72CB77C4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774844" y="2666979"/>
                <a:ext cx="1926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1DA5776-7820-E24B-96C3-4DFFDC107A80}"/>
                  </a:ext>
                </a:extLst>
              </p14:cNvPr>
              <p14:cNvContentPartPr/>
              <p14:nvPr/>
            </p14:nvContentPartPr>
            <p14:xfrm>
              <a:off x="9236644" y="2522259"/>
              <a:ext cx="441360" cy="4456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1DA5776-7820-E24B-96C3-4DFFDC107A8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229090" y="2514699"/>
                <a:ext cx="456468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030285A-E717-024D-A78E-D698C7DDB89A}"/>
                  </a:ext>
                </a:extLst>
              </p14:cNvPr>
              <p14:cNvContentPartPr/>
              <p14:nvPr/>
            </p14:nvContentPartPr>
            <p14:xfrm>
              <a:off x="7809604" y="3372939"/>
              <a:ext cx="223560" cy="219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030285A-E717-024D-A78E-D698C7DDB89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802044" y="3365379"/>
                <a:ext cx="2386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3CD86AC-8CFF-F94F-BB4E-453703123725}"/>
                  </a:ext>
                </a:extLst>
              </p14:cNvPr>
              <p14:cNvContentPartPr/>
              <p14:nvPr/>
            </p14:nvContentPartPr>
            <p14:xfrm>
              <a:off x="7377964" y="3459699"/>
              <a:ext cx="207720" cy="166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3CD86AC-8CFF-F94F-BB4E-45370312372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370391" y="3452123"/>
                <a:ext cx="222866" cy="181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9C77E6D-D01A-9A46-A167-B937ED67336F}"/>
                  </a:ext>
                </a:extLst>
              </p14:cNvPr>
              <p14:cNvContentPartPr/>
              <p14:nvPr/>
            </p14:nvContentPartPr>
            <p14:xfrm>
              <a:off x="8270044" y="3217059"/>
              <a:ext cx="240480" cy="223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9C77E6D-D01A-9A46-A167-B937ED67336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262484" y="3209499"/>
                <a:ext cx="255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F673686-F611-1944-8FDB-BCCF55B3E466}"/>
                  </a:ext>
                </a:extLst>
              </p14:cNvPr>
              <p14:cNvContentPartPr/>
              <p14:nvPr/>
            </p14:nvContentPartPr>
            <p14:xfrm>
              <a:off x="8426644" y="3617019"/>
              <a:ext cx="55440" cy="421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F673686-F611-1944-8FDB-BCCF55B3E46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419084" y="3609459"/>
                <a:ext cx="705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7B4BACC-E192-2F44-966E-B87AFF520EF5}"/>
                  </a:ext>
                </a:extLst>
              </p14:cNvPr>
              <p14:cNvContentPartPr/>
              <p14:nvPr/>
            </p14:nvContentPartPr>
            <p14:xfrm>
              <a:off x="9861244" y="3859299"/>
              <a:ext cx="183240" cy="141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7B4BACC-E192-2F44-966E-B87AFF520EF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684" y="3851739"/>
                <a:ext cx="1983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06266D4-5D0C-1245-AC63-86E6517E9856}"/>
                  </a:ext>
                </a:extLst>
              </p14:cNvPr>
              <p14:cNvContentPartPr/>
              <p14:nvPr/>
            </p14:nvContentPartPr>
            <p14:xfrm>
              <a:off x="8960884" y="3690459"/>
              <a:ext cx="822600" cy="4608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06266D4-5D0C-1245-AC63-86E6517E985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953327" y="3682899"/>
                <a:ext cx="837713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A407720-CB8F-9947-9ED2-20CC426C24DE}"/>
                  </a:ext>
                </a:extLst>
              </p14:cNvPr>
              <p14:cNvContentPartPr/>
              <p14:nvPr/>
            </p14:nvContentPartPr>
            <p14:xfrm>
              <a:off x="8404324" y="3818259"/>
              <a:ext cx="431640" cy="2624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A407720-CB8F-9947-9ED2-20CC426C24D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396764" y="3810699"/>
                <a:ext cx="4467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C9E33F5-0863-FC4D-A0DE-8AE69F87BF19}"/>
                  </a:ext>
                </a:extLst>
              </p14:cNvPr>
              <p14:cNvContentPartPr/>
              <p14:nvPr/>
            </p14:nvContentPartPr>
            <p14:xfrm>
              <a:off x="7295884" y="3879099"/>
              <a:ext cx="1006560" cy="3711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C9E33F5-0863-FC4D-A0DE-8AE69F87BF1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288324" y="3871546"/>
                <a:ext cx="1021680" cy="386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26C8ACF-1875-6747-A645-5BEEF75C7C4C}"/>
                  </a:ext>
                </a:extLst>
              </p14:cNvPr>
              <p14:cNvContentPartPr/>
              <p14:nvPr/>
            </p14:nvContentPartPr>
            <p14:xfrm>
              <a:off x="10758004" y="3602259"/>
              <a:ext cx="96480" cy="3006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26C8ACF-1875-6747-A645-5BEEF75C7C4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750444" y="3594699"/>
                <a:ext cx="11160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1DC0A8B-EBC1-E247-A624-F0D795319081}"/>
                  </a:ext>
                </a:extLst>
              </p14:cNvPr>
              <p14:cNvContentPartPr/>
              <p14:nvPr/>
            </p14:nvContentPartPr>
            <p14:xfrm>
              <a:off x="10177324" y="3657339"/>
              <a:ext cx="378000" cy="2919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1DC0A8B-EBC1-E247-A624-F0D79531908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169764" y="3649770"/>
                <a:ext cx="393120" cy="307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BCCCADD-2070-7942-B56F-E472C029E9E8}"/>
                  </a:ext>
                </a:extLst>
              </p14:cNvPr>
              <p14:cNvContentPartPr/>
              <p14:nvPr/>
            </p14:nvContentPartPr>
            <p14:xfrm>
              <a:off x="11037364" y="3563019"/>
              <a:ext cx="447840" cy="3664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BCCCADD-2070-7942-B56F-E472C029E9E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029804" y="3555459"/>
                <a:ext cx="46296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92966FC4-A641-CD4B-B818-9FCED496F58F}"/>
                  </a:ext>
                </a:extLst>
              </p14:cNvPr>
              <p14:cNvContentPartPr/>
              <p14:nvPr/>
            </p14:nvContentPartPr>
            <p14:xfrm>
              <a:off x="8112724" y="4616019"/>
              <a:ext cx="150480" cy="1512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92966FC4-A641-CD4B-B818-9FCED496F58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105164" y="4608459"/>
                <a:ext cx="1656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255E508-1528-954A-9381-EDE6372E0E29}"/>
                  </a:ext>
                </a:extLst>
              </p14:cNvPr>
              <p14:cNvContentPartPr/>
              <p14:nvPr/>
            </p14:nvContentPartPr>
            <p14:xfrm>
              <a:off x="8339884" y="4577499"/>
              <a:ext cx="145800" cy="1512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255E508-1528-954A-9381-EDE6372E0E2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332324" y="4570299"/>
                <a:ext cx="1609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8C290DB8-8978-BD4B-9C96-28FC712A2319}"/>
                  </a:ext>
                </a:extLst>
              </p14:cNvPr>
              <p14:cNvContentPartPr/>
              <p14:nvPr/>
            </p14:nvContentPartPr>
            <p14:xfrm>
              <a:off x="10602124" y="4514859"/>
              <a:ext cx="181800" cy="1674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8C290DB8-8978-BD4B-9C96-28FC712A231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594564" y="4507299"/>
                <a:ext cx="1969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668C24DC-ADCC-E746-9E5E-2C97843C3727}"/>
                  </a:ext>
                </a:extLst>
              </p14:cNvPr>
              <p14:cNvContentPartPr/>
              <p14:nvPr/>
            </p14:nvContentPartPr>
            <p14:xfrm>
              <a:off x="10862404" y="4272579"/>
              <a:ext cx="832680" cy="5194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668C24DC-ADCC-E746-9E5E-2C97843C372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854844" y="4265374"/>
                <a:ext cx="847440" cy="534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52F7A54E-A3B3-5046-96A6-84E07BB0AE42}"/>
                  </a:ext>
                </a:extLst>
              </p14:cNvPr>
              <p14:cNvContentPartPr/>
              <p14:nvPr/>
            </p14:nvContentPartPr>
            <p14:xfrm>
              <a:off x="9122164" y="4406139"/>
              <a:ext cx="1341360" cy="4215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52F7A54E-A3B3-5046-96A6-84E07BB0AE4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114602" y="4398579"/>
                <a:ext cx="1356484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C4E020C-BE86-D244-BC94-FADF18814EBE}"/>
                  </a:ext>
                </a:extLst>
              </p14:cNvPr>
              <p14:cNvContentPartPr/>
              <p14:nvPr/>
            </p14:nvContentPartPr>
            <p14:xfrm>
              <a:off x="8681884" y="4424499"/>
              <a:ext cx="270720" cy="2674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C4E020C-BE86-D244-BC94-FADF18814EB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674314" y="4416929"/>
                <a:ext cx="285860" cy="282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1ED5443-488D-8649-A5A2-E985C0B9F9AE}"/>
                  </a:ext>
                </a:extLst>
              </p14:cNvPr>
              <p14:cNvContentPartPr/>
              <p14:nvPr/>
            </p14:nvContentPartPr>
            <p14:xfrm>
              <a:off x="7346284" y="4453299"/>
              <a:ext cx="556200" cy="3582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1ED5443-488D-8649-A5A2-E985C0B9F9A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338724" y="4446099"/>
                <a:ext cx="571320" cy="37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557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F1CDDAB4-FB4A-BF4E-8B6F-97F7249B028A}"/>
              </a:ext>
            </a:extLst>
          </p:cNvPr>
          <p:cNvSpPr txBox="1"/>
          <p:nvPr/>
        </p:nvSpPr>
        <p:spPr>
          <a:xfrm>
            <a:off x="4472997" y="1262270"/>
            <a:ext cx="71157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does the human arm have?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Method 1:  add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joints (shoulder, elbow, wrist)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Method 2:  fully constrain hand’s position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many total constraints are imposed by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joints?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565897-79AC-834A-AA9D-80B2511D49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72" y="531339"/>
            <a:ext cx="3394051" cy="60177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F94C6-1551-3F45-8B25-AED1C61B9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2851E-18B2-4945-8602-6A45E0F39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FE9CF23-3E4C-A64E-B3BA-6422A54068F6}"/>
                  </a:ext>
                </a:extLst>
              </p14:cNvPr>
              <p14:cNvContentPartPr/>
              <p14:nvPr/>
            </p14:nvContentPartPr>
            <p14:xfrm>
              <a:off x="6337564" y="3444579"/>
              <a:ext cx="366120" cy="189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FE9CF23-3E4C-A64E-B3BA-6422A54068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0004" y="3437019"/>
                <a:ext cx="3812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09E84A1-2774-F846-A2C5-AA6C2383260A}"/>
                  </a:ext>
                </a:extLst>
              </p14:cNvPr>
              <p14:cNvContentPartPr/>
              <p14:nvPr/>
            </p14:nvContentPartPr>
            <p14:xfrm>
              <a:off x="5670484" y="3499659"/>
              <a:ext cx="610200" cy="166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09E84A1-2774-F846-A2C5-AA6C238326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2924" y="3492099"/>
                <a:ext cx="6253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69D8F5D-969D-EC41-B630-30CB3218F22D}"/>
                  </a:ext>
                </a:extLst>
              </p14:cNvPr>
              <p14:cNvContentPartPr/>
              <p14:nvPr/>
            </p14:nvContentPartPr>
            <p14:xfrm>
              <a:off x="5139844" y="3356739"/>
              <a:ext cx="474840" cy="331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69D8F5D-969D-EC41-B630-30CB3218F2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2284" y="3349179"/>
                <a:ext cx="4899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1A94255-142B-A643-B991-54932467B366}"/>
                  </a:ext>
                </a:extLst>
              </p14:cNvPr>
              <p14:cNvContentPartPr/>
              <p14:nvPr/>
            </p14:nvContentPartPr>
            <p14:xfrm>
              <a:off x="5431084" y="5399379"/>
              <a:ext cx="9360" cy="117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1A94255-142B-A643-B991-54932467B3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23524" y="5391819"/>
                <a:ext cx="244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EB09E30-E242-7243-9501-18878145FDAB}"/>
                  </a:ext>
                </a:extLst>
              </p14:cNvPr>
              <p14:cNvContentPartPr/>
              <p14:nvPr/>
            </p14:nvContentPartPr>
            <p14:xfrm>
              <a:off x="5415244" y="5342859"/>
              <a:ext cx="6120" cy="1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EB09E30-E242-7243-9501-18878145FD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07684" y="5335299"/>
                <a:ext cx="212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FA7F03E-80C1-CF4C-BAB9-1F0932FFB989}"/>
                  </a:ext>
                </a:extLst>
              </p14:cNvPr>
              <p14:cNvContentPartPr/>
              <p14:nvPr/>
            </p14:nvContentPartPr>
            <p14:xfrm>
              <a:off x="5558524" y="5368059"/>
              <a:ext cx="93600" cy="162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FA7F03E-80C1-CF4C-BAB9-1F0932FFB98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50964" y="5360499"/>
                <a:ext cx="108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0324E4B-470E-834A-ACC3-4413027A72D5}"/>
                  </a:ext>
                </a:extLst>
              </p14:cNvPr>
              <p14:cNvContentPartPr/>
              <p14:nvPr/>
            </p14:nvContentPartPr>
            <p14:xfrm>
              <a:off x="6488404" y="5305059"/>
              <a:ext cx="74520" cy="115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0324E4B-470E-834A-ACC3-4413027A72D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80844" y="5297499"/>
                <a:ext cx="896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3845D12-47E2-CA4C-80F3-C35D588836D3}"/>
                  </a:ext>
                </a:extLst>
              </p14:cNvPr>
              <p14:cNvContentPartPr/>
              <p14:nvPr/>
            </p14:nvContentPartPr>
            <p14:xfrm>
              <a:off x="6637084" y="5254659"/>
              <a:ext cx="149760" cy="154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3845D12-47E2-CA4C-80F3-C35D588836D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29524" y="5247099"/>
                <a:ext cx="1648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3D7F1A7-91A2-5B49-B6AE-48151356CF8D}"/>
                  </a:ext>
                </a:extLst>
              </p14:cNvPr>
              <p14:cNvContentPartPr/>
              <p14:nvPr/>
            </p14:nvContentPartPr>
            <p14:xfrm>
              <a:off x="6274564" y="5257539"/>
              <a:ext cx="150120" cy="197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3D7F1A7-91A2-5B49-B6AE-48151356CF8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67004" y="5249979"/>
                <a:ext cx="165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1079E79-32AF-B446-B8AB-2C3CA9DFB2D3}"/>
                  </a:ext>
                </a:extLst>
              </p14:cNvPr>
              <p14:cNvContentPartPr/>
              <p14:nvPr/>
            </p14:nvContentPartPr>
            <p14:xfrm>
              <a:off x="5711164" y="5305419"/>
              <a:ext cx="488160" cy="172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1079E79-32AF-B446-B8AB-2C3CA9DFB2D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03610" y="5297859"/>
                <a:ext cx="502909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3A2EA7B-CB4C-F94C-8F21-35601075974F}"/>
                  </a:ext>
                </a:extLst>
              </p14:cNvPr>
              <p14:cNvContentPartPr/>
              <p14:nvPr/>
            </p14:nvContentPartPr>
            <p14:xfrm>
              <a:off x="5111404" y="5284539"/>
              <a:ext cx="226080" cy="260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3A2EA7B-CB4C-F94C-8F21-35601075974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03844" y="5276969"/>
                <a:ext cx="241200" cy="2757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4808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307</Words>
  <Application>Microsoft Macintosh PowerPoint</Application>
  <PresentationFormat>Widescreen</PresentationFormat>
  <Paragraphs>97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43</cp:revision>
  <cp:lastPrinted>2020-10-01T20:14:07Z</cp:lastPrinted>
  <dcterms:created xsi:type="dcterms:W3CDTF">2020-09-16T15:38:21Z</dcterms:created>
  <dcterms:modified xsi:type="dcterms:W3CDTF">2020-11-24T00:11:24Z</dcterms:modified>
</cp:coreProperties>
</file>